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316" r:id="rId2"/>
    <p:sldId id="552" r:id="rId3"/>
    <p:sldId id="443" r:id="rId4"/>
    <p:sldId id="524" r:id="rId5"/>
    <p:sldId id="525" r:id="rId6"/>
    <p:sldId id="536" r:id="rId7"/>
    <p:sldId id="467" r:id="rId8"/>
    <p:sldId id="528" r:id="rId9"/>
    <p:sldId id="526" r:id="rId10"/>
    <p:sldId id="527" r:id="rId11"/>
    <p:sldId id="546" r:id="rId12"/>
    <p:sldId id="547" r:id="rId13"/>
    <p:sldId id="549" r:id="rId14"/>
    <p:sldId id="548" r:id="rId15"/>
    <p:sldId id="538" r:id="rId16"/>
    <p:sldId id="540" r:id="rId17"/>
    <p:sldId id="541" r:id="rId18"/>
    <p:sldId id="542" r:id="rId19"/>
    <p:sldId id="543" r:id="rId20"/>
    <p:sldId id="545" r:id="rId21"/>
    <p:sldId id="451" r:id="rId22"/>
    <p:sldId id="551" r:id="rId23"/>
    <p:sldId id="550" r:id="rId24"/>
    <p:sldId id="463" r:id="rId25"/>
  </p:sldIdLst>
  <p:sldSz cx="9144000" cy="6858000" type="screen4x3"/>
  <p:notesSz cx="7315200" cy="96012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058" autoAdjust="0"/>
  </p:normalViewPr>
  <p:slideViewPr>
    <p:cSldViewPr>
      <p:cViewPr>
        <p:scale>
          <a:sx n="50" d="100"/>
          <a:sy n="50" d="100"/>
        </p:scale>
        <p:origin x="-1003" y="-18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8485"/>
    </p:cViewPr>
  </p:sorterViewPr>
  <p:notesViewPr>
    <p:cSldViewPr>
      <p:cViewPr varScale="1">
        <p:scale>
          <a:sx n="39" d="100"/>
          <a:sy n="39" d="100"/>
        </p:scale>
        <p:origin x="-2045" y="-67"/>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01695-EFF6-4C30-9A08-E0F8E7594B15}" type="doc">
      <dgm:prSet loTypeId="urn:microsoft.com/office/officeart/2005/8/layout/cycle6" loCatId="cycle" qsTypeId="urn:microsoft.com/office/officeart/2005/8/quickstyle/simple1" qsCatId="simple" csTypeId="urn:microsoft.com/office/officeart/2005/8/colors/accent0_2" csCatId="mainScheme" phldr="1"/>
      <dgm:spPr/>
      <dgm:t>
        <a:bodyPr/>
        <a:lstStyle/>
        <a:p>
          <a:endParaRPr lang="it-IT"/>
        </a:p>
      </dgm:t>
    </dgm:pt>
    <dgm:pt modelId="{DC774A1A-4A40-4A2C-8C8B-010CEBF44691}">
      <dgm:prSet phldrT="[Testo]"/>
      <dgm:spPr/>
      <dgm:t>
        <a:bodyPr/>
        <a:lstStyle/>
        <a:p>
          <a:r>
            <a:rPr lang="it-IT" dirty="0" smtClean="0"/>
            <a:t>Galli</a:t>
          </a:r>
          <a:endParaRPr lang="it-IT" dirty="0"/>
        </a:p>
      </dgm:t>
    </dgm:pt>
    <dgm:pt modelId="{1E4ED2E7-1D91-452B-A59F-741DFC1A8CB5}" type="parTrans" cxnId="{3CFA67E0-781B-40F0-BC35-258765BB0372}">
      <dgm:prSet/>
      <dgm:spPr/>
      <dgm:t>
        <a:bodyPr/>
        <a:lstStyle/>
        <a:p>
          <a:endParaRPr lang="it-IT"/>
        </a:p>
      </dgm:t>
    </dgm:pt>
    <dgm:pt modelId="{6A4CC3A8-E029-405B-ADA4-599F02AA9275}" type="sibTrans" cxnId="{3CFA67E0-781B-40F0-BC35-258765BB0372}">
      <dgm:prSet/>
      <dgm:spPr/>
      <dgm:t>
        <a:bodyPr/>
        <a:lstStyle/>
        <a:p>
          <a:endParaRPr lang="it-IT"/>
        </a:p>
      </dgm:t>
    </dgm:pt>
    <dgm:pt modelId="{0E6C9333-81B7-49D9-BE7B-C04A541E4B47}">
      <dgm:prSet phldrT="[Testo]"/>
      <dgm:spPr/>
      <dgm:t>
        <a:bodyPr/>
        <a:lstStyle/>
        <a:p>
          <a:r>
            <a:rPr lang="it-IT" smtClean="0"/>
            <a:t>Thomas P.</a:t>
          </a:r>
          <a:endParaRPr lang="it-IT" dirty="0"/>
        </a:p>
      </dgm:t>
    </dgm:pt>
    <dgm:pt modelId="{0081EF2F-5575-41FE-8F4C-8F299AAA37C9}" type="parTrans" cxnId="{F35739D6-1B55-4BFD-A99B-DE1940A27893}">
      <dgm:prSet/>
      <dgm:spPr/>
      <dgm:t>
        <a:bodyPr/>
        <a:lstStyle/>
        <a:p>
          <a:endParaRPr lang="it-IT"/>
        </a:p>
      </dgm:t>
    </dgm:pt>
    <dgm:pt modelId="{600825F9-37A3-48E8-A653-4FD3F3220083}" type="sibTrans" cxnId="{F35739D6-1B55-4BFD-A99B-DE1940A27893}">
      <dgm:prSet/>
      <dgm:spPr/>
      <dgm:t>
        <a:bodyPr/>
        <a:lstStyle/>
        <a:p>
          <a:endParaRPr lang="it-IT"/>
        </a:p>
      </dgm:t>
    </dgm:pt>
    <dgm:pt modelId="{18710252-34B3-4E4A-A369-6B580A0127BC}">
      <dgm:prSet phldrT="[Testo]"/>
      <dgm:spPr/>
      <dgm:t>
        <a:bodyPr/>
        <a:lstStyle/>
        <a:p>
          <a:r>
            <a:rPr lang="it-IT" dirty="0" smtClean="0"/>
            <a:t>Alessandroni A.</a:t>
          </a:r>
          <a:endParaRPr lang="it-IT" dirty="0"/>
        </a:p>
      </dgm:t>
    </dgm:pt>
    <dgm:pt modelId="{A61A2E4B-7ED9-4B65-9820-F15F8DCCD7A8}" type="parTrans" cxnId="{781DBD87-1940-4C43-AB59-0F6E0D221C5E}">
      <dgm:prSet/>
      <dgm:spPr/>
      <dgm:t>
        <a:bodyPr/>
        <a:lstStyle/>
        <a:p>
          <a:endParaRPr lang="it-IT"/>
        </a:p>
      </dgm:t>
    </dgm:pt>
    <dgm:pt modelId="{358D684F-D90E-4F3C-873E-2594B9EF1EC1}" type="sibTrans" cxnId="{781DBD87-1940-4C43-AB59-0F6E0D221C5E}">
      <dgm:prSet/>
      <dgm:spPr/>
      <dgm:t>
        <a:bodyPr/>
        <a:lstStyle/>
        <a:p>
          <a:endParaRPr lang="it-IT"/>
        </a:p>
      </dgm:t>
    </dgm:pt>
    <dgm:pt modelId="{941464BC-969F-4AF3-9656-61FE4434CE1D}">
      <dgm:prSet phldrT="[Testo]"/>
      <dgm:spPr/>
      <dgm:t>
        <a:bodyPr/>
        <a:lstStyle/>
        <a:p>
          <a:r>
            <a:rPr lang="it-IT" dirty="0" smtClean="0"/>
            <a:t>G. Pierluigi</a:t>
          </a:r>
          <a:endParaRPr lang="it-IT" dirty="0"/>
        </a:p>
      </dgm:t>
    </dgm:pt>
    <dgm:pt modelId="{2E42D43D-94B7-4AF7-A004-30897692962E}" type="parTrans" cxnId="{5186D5DD-DD73-4F48-BDB9-1703DBF4E3F6}">
      <dgm:prSet/>
      <dgm:spPr/>
      <dgm:t>
        <a:bodyPr/>
        <a:lstStyle/>
        <a:p>
          <a:endParaRPr lang="it-IT"/>
        </a:p>
      </dgm:t>
    </dgm:pt>
    <dgm:pt modelId="{7581F4C5-F4C4-4034-8844-F44E7FA793A2}" type="sibTrans" cxnId="{5186D5DD-DD73-4F48-BDB9-1703DBF4E3F6}">
      <dgm:prSet/>
      <dgm:spPr/>
      <dgm:t>
        <a:bodyPr/>
        <a:lstStyle/>
        <a:p>
          <a:endParaRPr lang="it-IT"/>
        </a:p>
      </dgm:t>
    </dgm:pt>
    <dgm:pt modelId="{589B594E-59F8-440C-870C-A56C3686EE19}">
      <dgm:prSet phldrT="[Testo]"/>
      <dgm:spPr/>
      <dgm:t>
        <a:bodyPr/>
        <a:lstStyle/>
        <a:p>
          <a:r>
            <a:rPr lang="it-IT" dirty="0" smtClean="0"/>
            <a:t>Ciampi M.</a:t>
          </a:r>
          <a:endParaRPr lang="it-IT" dirty="0"/>
        </a:p>
      </dgm:t>
    </dgm:pt>
    <dgm:pt modelId="{B5088338-4FB4-4340-8289-1ED6B8DB69D6}" type="parTrans" cxnId="{89135D29-A5BF-45F8-94D3-F4E5C1E9E804}">
      <dgm:prSet/>
      <dgm:spPr/>
      <dgm:t>
        <a:bodyPr/>
        <a:lstStyle/>
        <a:p>
          <a:endParaRPr lang="it-IT"/>
        </a:p>
      </dgm:t>
    </dgm:pt>
    <dgm:pt modelId="{CDF00D86-FF9A-4084-BA65-22435F8ED010}" type="sibTrans" cxnId="{89135D29-A5BF-45F8-94D3-F4E5C1E9E804}">
      <dgm:prSet/>
      <dgm:spPr/>
      <dgm:t>
        <a:bodyPr/>
        <a:lstStyle/>
        <a:p>
          <a:endParaRPr lang="it-IT"/>
        </a:p>
      </dgm:t>
    </dgm:pt>
    <dgm:pt modelId="{532E2711-3404-47A4-8AD1-D61BBF385FD1}">
      <dgm:prSet phldrT="[Testo]"/>
      <dgm:spPr/>
      <dgm:t>
        <a:bodyPr/>
        <a:lstStyle/>
        <a:p>
          <a:r>
            <a:rPr lang="it-IT" dirty="0" smtClean="0"/>
            <a:t>Paolo R.</a:t>
          </a:r>
          <a:endParaRPr lang="it-IT" dirty="0"/>
        </a:p>
      </dgm:t>
    </dgm:pt>
    <dgm:pt modelId="{86F362BA-C22D-4ECD-852B-9C7CBDB151EB}" type="parTrans" cxnId="{5B1D1F51-5549-430F-8AD3-7D87829B6F4E}">
      <dgm:prSet/>
      <dgm:spPr/>
      <dgm:t>
        <a:bodyPr/>
        <a:lstStyle/>
        <a:p>
          <a:endParaRPr lang="it-IT"/>
        </a:p>
      </dgm:t>
    </dgm:pt>
    <dgm:pt modelId="{4D906DE9-96E3-4EBE-9C21-EA50E00A7AF2}" type="sibTrans" cxnId="{5B1D1F51-5549-430F-8AD3-7D87829B6F4E}">
      <dgm:prSet/>
      <dgm:spPr/>
      <dgm:t>
        <a:bodyPr/>
        <a:lstStyle/>
        <a:p>
          <a:endParaRPr lang="it-IT"/>
        </a:p>
      </dgm:t>
    </dgm:pt>
    <dgm:pt modelId="{69D6505B-4DC2-4425-8447-B4FA8C2C7E4A}">
      <dgm:prSet phldrT="[Testo]"/>
      <dgm:spPr/>
      <dgm:t>
        <a:bodyPr/>
        <a:lstStyle/>
        <a:p>
          <a:r>
            <a:rPr lang="it-IT" smtClean="0"/>
            <a:t>Bernaschi M.</a:t>
          </a:r>
          <a:endParaRPr lang="it-IT" dirty="0"/>
        </a:p>
      </dgm:t>
    </dgm:pt>
    <dgm:pt modelId="{1DB1777F-7212-4C3F-ACE8-4AE4A40AC04F}" type="parTrans" cxnId="{037F8E5D-BD9E-4549-9D02-0EAA79FE1688}">
      <dgm:prSet/>
      <dgm:spPr/>
      <dgm:t>
        <a:bodyPr/>
        <a:lstStyle/>
        <a:p>
          <a:endParaRPr lang="it-IT"/>
        </a:p>
      </dgm:t>
    </dgm:pt>
    <dgm:pt modelId="{C42555D9-950D-4373-9DB5-4B8B3956DF66}" type="sibTrans" cxnId="{037F8E5D-BD9E-4549-9D02-0EAA79FE1688}">
      <dgm:prSet/>
      <dgm:spPr/>
      <dgm:t>
        <a:bodyPr/>
        <a:lstStyle/>
        <a:p>
          <a:endParaRPr lang="it-IT"/>
        </a:p>
      </dgm:t>
    </dgm:pt>
    <dgm:pt modelId="{E5987C66-F4FE-4E04-8E6F-421248A0D17B}">
      <dgm:prSet phldrT="[Testo]"/>
      <dgm:spPr/>
      <dgm:t>
        <a:bodyPr/>
        <a:lstStyle/>
        <a:p>
          <a:r>
            <a:rPr lang="it-IT" dirty="0" smtClean="0"/>
            <a:t>Setola R.</a:t>
          </a:r>
          <a:endParaRPr lang="it-IT" dirty="0"/>
        </a:p>
      </dgm:t>
    </dgm:pt>
    <dgm:pt modelId="{C3BF78A2-286D-4449-817D-B87B0EC827F5}" type="parTrans" cxnId="{2E796EC0-2189-4186-AE04-7A868CFE29A9}">
      <dgm:prSet/>
      <dgm:spPr/>
      <dgm:t>
        <a:bodyPr/>
        <a:lstStyle/>
        <a:p>
          <a:endParaRPr lang="it-IT"/>
        </a:p>
      </dgm:t>
    </dgm:pt>
    <dgm:pt modelId="{1DA2E2B7-1D10-4EDE-A258-5411F5B4BC1A}" type="sibTrans" cxnId="{2E796EC0-2189-4186-AE04-7A868CFE29A9}">
      <dgm:prSet/>
      <dgm:spPr/>
      <dgm:t>
        <a:bodyPr/>
        <a:lstStyle/>
        <a:p>
          <a:endParaRPr lang="it-IT"/>
        </a:p>
      </dgm:t>
    </dgm:pt>
    <dgm:pt modelId="{1CD888AD-AAE6-49A3-826D-85547EAC91E1}">
      <dgm:prSet phldrT="[Testo]"/>
      <dgm:spPr/>
      <dgm:t>
        <a:bodyPr/>
        <a:lstStyle/>
        <a:p>
          <a:r>
            <a:rPr lang="it-IT" dirty="0" smtClean="0"/>
            <a:t>Colucciello M.</a:t>
          </a:r>
          <a:endParaRPr lang="it-IT" dirty="0"/>
        </a:p>
      </dgm:t>
    </dgm:pt>
    <dgm:pt modelId="{ED524D38-3C43-4463-8DBE-956A7F0565DB}" type="parTrans" cxnId="{9C686FF7-3726-48AE-80B7-878655AAC3C1}">
      <dgm:prSet/>
      <dgm:spPr/>
      <dgm:t>
        <a:bodyPr/>
        <a:lstStyle/>
        <a:p>
          <a:endParaRPr lang="it-IT"/>
        </a:p>
      </dgm:t>
    </dgm:pt>
    <dgm:pt modelId="{C4D946B5-44D6-4971-AFED-862C182162A1}" type="sibTrans" cxnId="{9C686FF7-3726-48AE-80B7-878655AAC3C1}">
      <dgm:prSet/>
      <dgm:spPr/>
      <dgm:t>
        <a:bodyPr/>
        <a:lstStyle/>
        <a:p>
          <a:endParaRPr lang="it-IT"/>
        </a:p>
      </dgm:t>
    </dgm:pt>
    <dgm:pt modelId="{85DC854B-16D7-4067-9DDE-5F57EA87AF7E}">
      <dgm:prSet phldrT="[Testo]"/>
      <dgm:spPr/>
      <dgm:t>
        <a:bodyPr/>
        <a:lstStyle/>
        <a:p>
          <a:r>
            <a:rPr lang="it-IT" dirty="0" smtClean="0"/>
            <a:t>Gusmeroli S.</a:t>
          </a:r>
          <a:endParaRPr lang="it-IT" dirty="0"/>
        </a:p>
      </dgm:t>
    </dgm:pt>
    <dgm:pt modelId="{7718AED7-9803-4FC5-917D-075617B0882C}" type="parTrans" cxnId="{9CFD421B-4F80-44B1-9E78-AE0ECFB2AF50}">
      <dgm:prSet/>
      <dgm:spPr/>
      <dgm:t>
        <a:bodyPr/>
        <a:lstStyle/>
        <a:p>
          <a:endParaRPr lang="it-IT"/>
        </a:p>
      </dgm:t>
    </dgm:pt>
    <dgm:pt modelId="{9622BF79-5BAA-4CE6-BB9B-90B3495418B4}" type="sibTrans" cxnId="{9CFD421B-4F80-44B1-9E78-AE0ECFB2AF50}">
      <dgm:prSet/>
      <dgm:spPr/>
      <dgm:t>
        <a:bodyPr/>
        <a:lstStyle/>
        <a:p>
          <a:endParaRPr lang="it-IT"/>
        </a:p>
      </dgm:t>
    </dgm:pt>
    <dgm:pt modelId="{FB337069-98F0-4CC0-878D-B7B9DA1A0807}">
      <dgm:prSet phldrT="[Testo]"/>
      <dgm:spPr/>
      <dgm:t>
        <a:bodyPr/>
        <a:lstStyle/>
        <a:p>
          <a:r>
            <a:rPr lang="it-IT" smtClean="0"/>
            <a:t>Bufalini M.</a:t>
          </a:r>
          <a:endParaRPr lang="it-IT" dirty="0"/>
        </a:p>
      </dgm:t>
    </dgm:pt>
    <dgm:pt modelId="{E80CE8BE-3260-4C59-80E8-8C4152B7E6F1}" type="parTrans" cxnId="{DDEA6274-42BC-43B1-8E97-E75652673D5C}">
      <dgm:prSet/>
      <dgm:spPr/>
      <dgm:t>
        <a:bodyPr/>
        <a:lstStyle/>
        <a:p>
          <a:endParaRPr lang="it-IT"/>
        </a:p>
      </dgm:t>
    </dgm:pt>
    <dgm:pt modelId="{A3D2759A-CE4B-49C4-B565-7E01D0775F2C}" type="sibTrans" cxnId="{DDEA6274-42BC-43B1-8E97-E75652673D5C}">
      <dgm:prSet/>
      <dgm:spPr/>
      <dgm:t>
        <a:bodyPr/>
        <a:lstStyle/>
        <a:p>
          <a:endParaRPr lang="it-IT"/>
        </a:p>
      </dgm:t>
    </dgm:pt>
    <dgm:pt modelId="{CC405D68-283E-4CB1-BCAC-1298FA2D232C}">
      <dgm:prSet phldrT="[Testo]"/>
      <dgm:spPr/>
      <dgm:t>
        <a:bodyPr/>
        <a:lstStyle/>
        <a:p>
          <a:r>
            <a:rPr lang="it-IT" dirty="0" smtClean="0"/>
            <a:t>Patini F.</a:t>
          </a:r>
          <a:endParaRPr lang="it-IT" dirty="0"/>
        </a:p>
      </dgm:t>
    </dgm:pt>
    <dgm:pt modelId="{89941353-4821-44B4-B21E-E17FAEC1AE22}" type="parTrans" cxnId="{A57449D4-BBAC-4414-8E38-FD26F6AE64B1}">
      <dgm:prSet/>
      <dgm:spPr/>
      <dgm:t>
        <a:bodyPr/>
        <a:lstStyle/>
        <a:p>
          <a:endParaRPr lang="it-IT"/>
        </a:p>
      </dgm:t>
    </dgm:pt>
    <dgm:pt modelId="{D55BC110-3C9B-4375-A1B1-535400CB278F}" type="sibTrans" cxnId="{A57449D4-BBAC-4414-8E38-FD26F6AE64B1}">
      <dgm:prSet/>
      <dgm:spPr/>
      <dgm:t>
        <a:bodyPr/>
        <a:lstStyle/>
        <a:p>
          <a:endParaRPr lang="it-IT"/>
        </a:p>
      </dgm:t>
    </dgm:pt>
    <dgm:pt modelId="{CF06AA3E-C803-49CA-A83D-3CBD0E3C4236}">
      <dgm:prSet phldrT="[Testo]"/>
      <dgm:spPr/>
      <dgm:t>
        <a:bodyPr/>
        <a:lstStyle/>
        <a:p>
          <a:r>
            <a:rPr lang="it-IT" dirty="0" err="1" smtClean="0"/>
            <a:t>Matarazzi</a:t>
          </a:r>
          <a:r>
            <a:rPr lang="it-IT" dirty="0" smtClean="0"/>
            <a:t> C.</a:t>
          </a:r>
          <a:endParaRPr lang="it-IT" dirty="0"/>
        </a:p>
      </dgm:t>
    </dgm:pt>
    <dgm:pt modelId="{A11E0FA5-2C5D-4990-B9F6-48AC0EE96403}" type="parTrans" cxnId="{9F65EE60-B200-429D-A7FE-5CE9065FE14B}">
      <dgm:prSet/>
      <dgm:spPr/>
      <dgm:t>
        <a:bodyPr/>
        <a:lstStyle/>
        <a:p>
          <a:endParaRPr lang="it-IT"/>
        </a:p>
      </dgm:t>
    </dgm:pt>
    <dgm:pt modelId="{11D8B4A6-8084-4714-8F77-D873893374F5}" type="sibTrans" cxnId="{9F65EE60-B200-429D-A7FE-5CE9065FE14B}">
      <dgm:prSet/>
      <dgm:spPr/>
      <dgm:t>
        <a:bodyPr/>
        <a:lstStyle/>
        <a:p>
          <a:endParaRPr lang="it-IT"/>
        </a:p>
      </dgm:t>
    </dgm:pt>
    <dgm:pt modelId="{9F9AFEE5-C943-4CEA-94F1-8BAB7AB20C20}">
      <dgm:prSet phldrT="[Testo]"/>
      <dgm:spPr/>
      <dgm:t>
        <a:bodyPr/>
        <a:lstStyle/>
        <a:p>
          <a:r>
            <a:rPr lang="it-IT" dirty="0" smtClean="0"/>
            <a:t>Piero B.</a:t>
          </a:r>
          <a:endParaRPr lang="it-IT" dirty="0"/>
        </a:p>
      </dgm:t>
    </dgm:pt>
    <dgm:pt modelId="{8F332CA3-BDCB-4C33-890A-B57E364774B2}" type="parTrans" cxnId="{0C48BFC0-6E6A-4A11-BCB8-8436221660C1}">
      <dgm:prSet/>
      <dgm:spPr/>
      <dgm:t>
        <a:bodyPr/>
        <a:lstStyle/>
        <a:p>
          <a:endParaRPr lang="it-IT"/>
        </a:p>
      </dgm:t>
    </dgm:pt>
    <dgm:pt modelId="{37D8A561-5AB8-49D9-9CDE-D9A7C746A65F}" type="sibTrans" cxnId="{0C48BFC0-6E6A-4A11-BCB8-8436221660C1}">
      <dgm:prSet/>
      <dgm:spPr/>
      <dgm:t>
        <a:bodyPr/>
        <a:lstStyle/>
        <a:p>
          <a:endParaRPr lang="it-IT"/>
        </a:p>
      </dgm:t>
    </dgm:pt>
    <dgm:pt modelId="{7D7D6CBC-9E53-4D08-9158-86B74B26A356}">
      <dgm:prSet phldrT="[Testo]"/>
      <dgm:spPr/>
      <dgm:t>
        <a:bodyPr/>
        <a:lstStyle/>
        <a:p>
          <a:r>
            <a:rPr lang="it-IT" dirty="0" smtClean="0"/>
            <a:t>Cannizzaro R.</a:t>
          </a:r>
          <a:endParaRPr lang="it-IT" dirty="0"/>
        </a:p>
      </dgm:t>
    </dgm:pt>
    <dgm:pt modelId="{49F62297-54BD-4AFD-8790-71E8FDFD4256}" type="parTrans" cxnId="{7399EFA7-0F28-43F6-B751-33A7841C5450}">
      <dgm:prSet/>
      <dgm:spPr/>
      <dgm:t>
        <a:bodyPr/>
        <a:lstStyle/>
        <a:p>
          <a:endParaRPr lang="it-IT"/>
        </a:p>
      </dgm:t>
    </dgm:pt>
    <dgm:pt modelId="{2C4AF787-DB3F-45FD-A5DF-BBA73625134C}" type="sibTrans" cxnId="{7399EFA7-0F28-43F6-B751-33A7841C5450}">
      <dgm:prSet/>
      <dgm:spPr/>
      <dgm:t>
        <a:bodyPr/>
        <a:lstStyle/>
        <a:p>
          <a:endParaRPr lang="it-IT"/>
        </a:p>
      </dgm:t>
    </dgm:pt>
    <dgm:pt modelId="{7EECE087-3BE7-4AF0-848E-35A245734414}">
      <dgm:prSet phldrT="[Testo]"/>
      <dgm:spPr/>
      <dgm:t>
        <a:bodyPr/>
        <a:lstStyle/>
        <a:p>
          <a:r>
            <a:rPr lang="it-IT" smtClean="0"/>
            <a:t>Polsi M.</a:t>
          </a:r>
          <a:endParaRPr lang="it-IT" dirty="0"/>
        </a:p>
      </dgm:t>
    </dgm:pt>
    <dgm:pt modelId="{CC217BFD-9E80-4BE6-B76C-84CF63084EDA}" type="parTrans" cxnId="{5DF45775-A127-4DEE-8912-0428250ED086}">
      <dgm:prSet/>
      <dgm:spPr/>
      <dgm:t>
        <a:bodyPr/>
        <a:lstStyle/>
        <a:p>
          <a:endParaRPr lang="it-IT"/>
        </a:p>
      </dgm:t>
    </dgm:pt>
    <dgm:pt modelId="{F7647F96-B6D7-45AF-B6F2-9EE720A68315}" type="sibTrans" cxnId="{5DF45775-A127-4DEE-8912-0428250ED086}">
      <dgm:prSet/>
      <dgm:spPr/>
      <dgm:t>
        <a:bodyPr/>
        <a:lstStyle/>
        <a:p>
          <a:endParaRPr lang="it-IT"/>
        </a:p>
      </dgm:t>
    </dgm:pt>
    <dgm:pt modelId="{45E9F0C6-814A-4A27-8379-CF6646290C27}" type="pres">
      <dgm:prSet presAssocID="{15801695-EFF6-4C30-9A08-E0F8E7594B15}" presName="cycle" presStyleCnt="0">
        <dgm:presLayoutVars>
          <dgm:dir/>
          <dgm:resizeHandles val="exact"/>
        </dgm:presLayoutVars>
      </dgm:prSet>
      <dgm:spPr/>
      <dgm:t>
        <a:bodyPr/>
        <a:lstStyle/>
        <a:p>
          <a:endParaRPr lang="it-IT"/>
        </a:p>
      </dgm:t>
    </dgm:pt>
    <dgm:pt modelId="{44FE38E3-0137-4AEF-872F-D05D930ABF50}" type="pres">
      <dgm:prSet presAssocID="{DC774A1A-4A40-4A2C-8C8B-010CEBF44691}" presName="node" presStyleLbl="node1" presStyleIdx="0" presStyleCnt="16">
        <dgm:presLayoutVars>
          <dgm:bulletEnabled val="1"/>
        </dgm:presLayoutVars>
      </dgm:prSet>
      <dgm:spPr/>
      <dgm:t>
        <a:bodyPr/>
        <a:lstStyle/>
        <a:p>
          <a:endParaRPr lang="it-IT"/>
        </a:p>
      </dgm:t>
    </dgm:pt>
    <dgm:pt modelId="{863B9623-D132-414C-9D48-69A766A99EBD}" type="pres">
      <dgm:prSet presAssocID="{DC774A1A-4A40-4A2C-8C8B-010CEBF44691}" presName="spNode" presStyleCnt="0"/>
      <dgm:spPr/>
      <dgm:t>
        <a:bodyPr/>
        <a:lstStyle/>
        <a:p>
          <a:endParaRPr lang="it-IT"/>
        </a:p>
      </dgm:t>
    </dgm:pt>
    <dgm:pt modelId="{83852D06-CF74-46D9-9FAD-A769FB3C84E0}" type="pres">
      <dgm:prSet presAssocID="{6A4CC3A8-E029-405B-ADA4-599F02AA9275}" presName="sibTrans" presStyleLbl="sibTrans1D1" presStyleIdx="0" presStyleCnt="16"/>
      <dgm:spPr/>
      <dgm:t>
        <a:bodyPr/>
        <a:lstStyle/>
        <a:p>
          <a:endParaRPr lang="it-IT"/>
        </a:p>
      </dgm:t>
    </dgm:pt>
    <dgm:pt modelId="{D6FD4BA5-9AE8-4D3B-AB3C-B062FE90F46D}" type="pres">
      <dgm:prSet presAssocID="{532E2711-3404-47A4-8AD1-D61BBF385FD1}" presName="node" presStyleLbl="node1" presStyleIdx="1" presStyleCnt="16">
        <dgm:presLayoutVars>
          <dgm:bulletEnabled val="1"/>
        </dgm:presLayoutVars>
      </dgm:prSet>
      <dgm:spPr/>
      <dgm:t>
        <a:bodyPr/>
        <a:lstStyle/>
        <a:p>
          <a:endParaRPr lang="it-IT"/>
        </a:p>
      </dgm:t>
    </dgm:pt>
    <dgm:pt modelId="{AFB8113F-48DD-4EF3-BF06-6B26954F3B4D}" type="pres">
      <dgm:prSet presAssocID="{532E2711-3404-47A4-8AD1-D61BBF385FD1}" presName="spNode" presStyleCnt="0"/>
      <dgm:spPr/>
      <dgm:t>
        <a:bodyPr/>
        <a:lstStyle/>
        <a:p>
          <a:endParaRPr lang="it-IT"/>
        </a:p>
      </dgm:t>
    </dgm:pt>
    <dgm:pt modelId="{811D1AB4-7083-4500-A17D-B643EC3F673F}" type="pres">
      <dgm:prSet presAssocID="{4D906DE9-96E3-4EBE-9C21-EA50E00A7AF2}" presName="sibTrans" presStyleLbl="sibTrans1D1" presStyleIdx="1" presStyleCnt="16"/>
      <dgm:spPr/>
      <dgm:t>
        <a:bodyPr/>
        <a:lstStyle/>
        <a:p>
          <a:endParaRPr lang="it-IT"/>
        </a:p>
      </dgm:t>
    </dgm:pt>
    <dgm:pt modelId="{E417154C-7459-4EF5-9B43-0F20E2237879}" type="pres">
      <dgm:prSet presAssocID="{0E6C9333-81B7-49D9-BE7B-C04A541E4B47}" presName="node" presStyleLbl="node1" presStyleIdx="2" presStyleCnt="16">
        <dgm:presLayoutVars>
          <dgm:bulletEnabled val="1"/>
        </dgm:presLayoutVars>
      </dgm:prSet>
      <dgm:spPr/>
      <dgm:t>
        <a:bodyPr/>
        <a:lstStyle/>
        <a:p>
          <a:endParaRPr lang="it-IT"/>
        </a:p>
      </dgm:t>
    </dgm:pt>
    <dgm:pt modelId="{E6905B4C-3D7A-4A19-9397-BE26BCB4268B}" type="pres">
      <dgm:prSet presAssocID="{0E6C9333-81B7-49D9-BE7B-C04A541E4B47}" presName="spNode" presStyleCnt="0"/>
      <dgm:spPr/>
      <dgm:t>
        <a:bodyPr/>
        <a:lstStyle/>
        <a:p>
          <a:endParaRPr lang="it-IT"/>
        </a:p>
      </dgm:t>
    </dgm:pt>
    <dgm:pt modelId="{90B47C22-0E87-453D-9432-64FBD03E04E2}" type="pres">
      <dgm:prSet presAssocID="{600825F9-37A3-48E8-A653-4FD3F3220083}" presName="sibTrans" presStyleLbl="sibTrans1D1" presStyleIdx="2" presStyleCnt="16"/>
      <dgm:spPr/>
      <dgm:t>
        <a:bodyPr/>
        <a:lstStyle/>
        <a:p>
          <a:endParaRPr lang="it-IT"/>
        </a:p>
      </dgm:t>
    </dgm:pt>
    <dgm:pt modelId="{368217F1-95D2-4E51-A606-ECE3BBB0E45D}" type="pres">
      <dgm:prSet presAssocID="{18710252-34B3-4E4A-A369-6B580A0127BC}" presName="node" presStyleLbl="node1" presStyleIdx="3" presStyleCnt="16">
        <dgm:presLayoutVars>
          <dgm:bulletEnabled val="1"/>
        </dgm:presLayoutVars>
      </dgm:prSet>
      <dgm:spPr/>
      <dgm:t>
        <a:bodyPr/>
        <a:lstStyle/>
        <a:p>
          <a:endParaRPr lang="it-IT"/>
        </a:p>
      </dgm:t>
    </dgm:pt>
    <dgm:pt modelId="{9F98C7F9-80B7-44AB-B09C-C62D07B13004}" type="pres">
      <dgm:prSet presAssocID="{18710252-34B3-4E4A-A369-6B580A0127BC}" presName="spNode" presStyleCnt="0"/>
      <dgm:spPr/>
      <dgm:t>
        <a:bodyPr/>
        <a:lstStyle/>
        <a:p>
          <a:endParaRPr lang="it-IT"/>
        </a:p>
      </dgm:t>
    </dgm:pt>
    <dgm:pt modelId="{DECC97A0-86A7-4933-A095-137931A81800}" type="pres">
      <dgm:prSet presAssocID="{358D684F-D90E-4F3C-873E-2594B9EF1EC1}" presName="sibTrans" presStyleLbl="sibTrans1D1" presStyleIdx="3" presStyleCnt="16"/>
      <dgm:spPr/>
      <dgm:t>
        <a:bodyPr/>
        <a:lstStyle/>
        <a:p>
          <a:endParaRPr lang="it-IT"/>
        </a:p>
      </dgm:t>
    </dgm:pt>
    <dgm:pt modelId="{F93E3A38-C329-411C-A72F-C92F125F33DB}" type="pres">
      <dgm:prSet presAssocID="{941464BC-969F-4AF3-9656-61FE4434CE1D}" presName="node" presStyleLbl="node1" presStyleIdx="4" presStyleCnt="16">
        <dgm:presLayoutVars>
          <dgm:bulletEnabled val="1"/>
        </dgm:presLayoutVars>
      </dgm:prSet>
      <dgm:spPr/>
      <dgm:t>
        <a:bodyPr/>
        <a:lstStyle/>
        <a:p>
          <a:endParaRPr lang="it-IT"/>
        </a:p>
      </dgm:t>
    </dgm:pt>
    <dgm:pt modelId="{70780F38-64F1-4684-9C85-30398B168A5E}" type="pres">
      <dgm:prSet presAssocID="{941464BC-969F-4AF3-9656-61FE4434CE1D}" presName="spNode" presStyleCnt="0"/>
      <dgm:spPr/>
      <dgm:t>
        <a:bodyPr/>
        <a:lstStyle/>
        <a:p>
          <a:endParaRPr lang="it-IT"/>
        </a:p>
      </dgm:t>
    </dgm:pt>
    <dgm:pt modelId="{D32E2582-7DE5-4D06-8AA4-28F66BB8CE23}" type="pres">
      <dgm:prSet presAssocID="{7581F4C5-F4C4-4034-8844-F44E7FA793A2}" presName="sibTrans" presStyleLbl="sibTrans1D1" presStyleIdx="4" presStyleCnt="16"/>
      <dgm:spPr/>
      <dgm:t>
        <a:bodyPr/>
        <a:lstStyle/>
        <a:p>
          <a:endParaRPr lang="it-IT"/>
        </a:p>
      </dgm:t>
    </dgm:pt>
    <dgm:pt modelId="{A26273B4-DC3A-4CCF-8B2E-D48B56954195}" type="pres">
      <dgm:prSet presAssocID="{7EECE087-3BE7-4AF0-848E-35A245734414}" presName="node" presStyleLbl="node1" presStyleIdx="5" presStyleCnt="16">
        <dgm:presLayoutVars>
          <dgm:bulletEnabled val="1"/>
        </dgm:presLayoutVars>
      </dgm:prSet>
      <dgm:spPr/>
      <dgm:t>
        <a:bodyPr/>
        <a:lstStyle/>
        <a:p>
          <a:endParaRPr lang="it-IT"/>
        </a:p>
      </dgm:t>
    </dgm:pt>
    <dgm:pt modelId="{2A3F16A4-BB7C-4420-BB21-E33F5FD148F6}" type="pres">
      <dgm:prSet presAssocID="{7EECE087-3BE7-4AF0-848E-35A245734414}" presName="spNode" presStyleCnt="0"/>
      <dgm:spPr/>
      <dgm:t>
        <a:bodyPr/>
        <a:lstStyle/>
        <a:p>
          <a:endParaRPr lang="it-IT"/>
        </a:p>
      </dgm:t>
    </dgm:pt>
    <dgm:pt modelId="{B6D44D7D-A1CC-4284-A8B5-EBD3C70A6FA2}" type="pres">
      <dgm:prSet presAssocID="{F7647F96-B6D7-45AF-B6F2-9EE720A68315}" presName="sibTrans" presStyleLbl="sibTrans1D1" presStyleIdx="5" presStyleCnt="16"/>
      <dgm:spPr/>
      <dgm:t>
        <a:bodyPr/>
        <a:lstStyle/>
        <a:p>
          <a:endParaRPr lang="it-IT"/>
        </a:p>
      </dgm:t>
    </dgm:pt>
    <dgm:pt modelId="{CA9B8F90-D219-413A-9D93-78E9E4880187}" type="pres">
      <dgm:prSet presAssocID="{589B594E-59F8-440C-870C-A56C3686EE19}" presName="node" presStyleLbl="node1" presStyleIdx="6" presStyleCnt="16">
        <dgm:presLayoutVars>
          <dgm:bulletEnabled val="1"/>
        </dgm:presLayoutVars>
      </dgm:prSet>
      <dgm:spPr/>
      <dgm:t>
        <a:bodyPr/>
        <a:lstStyle/>
        <a:p>
          <a:endParaRPr lang="it-IT"/>
        </a:p>
      </dgm:t>
    </dgm:pt>
    <dgm:pt modelId="{826A13D7-F461-4FBA-9F7E-9C925EC799CA}" type="pres">
      <dgm:prSet presAssocID="{589B594E-59F8-440C-870C-A56C3686EE19}" presName="spNode" presStyleCnt="0"/>
      <dgm:spPr/>
      <dgm:t>
        <a:bodyPr/>
        <a:lstStyle/>
        <a:p>
          <a:endParaRPr lang="it-IT"/>
        </a:p>
      </dgm:t>
    </dgm:pt>
    <dgm:pt modelId="{870FF88E-1860-4681-8546-B279AFA921E1}" type="pres">
      <dgm:prSet presAssocID="{CDF00D86-FF9A-4084-BA65-22435F8ED010}" presName="sibTrans" presStyleLbl="sibTrans1D1" presStyleIdx="6" presStyleCnt="16"/>
      <dgm:spPr/>
      <dgm:t>
        <a:bodyPr/>
        <a:lstStyle/>
        <a:p>
          <a:endParaRPr lang="it-IT"/>
        </a:p>
      </dgm:t>
    </dgm:pt>
    <dgm:pt modelId="{2A84FF7C-A534-4FF3-B4DF-6AB7FE29AFDD}" type="pres">
      <dgm:prSet presAssocID="{7D7D6CBC-9E53-4D08-9158-86B74B26A356}" presName="node" presStyleLbl="node1" presStyleIdx="7" presStyleCnt="16">
        <dgm:presLayoutVars>
          <dgm:bulletEnabled val="1"/>
        </dgm:presLayoutVars>
      </dgm:prSet>
      <dgm:spPr/>
      <dgm:t>
        <a:bodyPr/>
        <a:lstStyle/>
        <a:p>
          <a:endParaRPr lang="it-IT"/>
        </a:p>
      </dgm:t>
    </dgm:pt>
    <dgm:pt modelId="{A7E78D0E-196A-4F17-B011-48FE69758AC1}" type="pres">
      <dgm:prSet presAssocID="{7D7D6CBC-9E53-4D08-9158-86B74B26A356}" presName="spNode" presStyleCnt="0"/>
      <dgm:spPr/>
      <dgm:t>
        <a:bodyPr/>
        <a:lstStyle/>
        <a:p>
          <a:endParaRPr lang="it-IT"/>
        </a:p>
      </dgm:t>
    </dgm:pt>
    <dgm:pt modelId="{1235921C-0D5E-4AB2-9179-358A32EDE703}" type="pres">
      <dgm:prSet presAssocID="{2C4AF787-DB3F-45FD-A5DF-BBA73625134C}" presName="sibTrans" presStyleLbl="sibTrans1D1" presStyleIdx="7" presStyleCnt="16"/>
      <dgm:spPr/>
      <dgm:t>
        <a:bodyPr/>
        <a:lstStyle/>
        <a:p>
          <a:endParaRPr lang="it-IT"/>
        </a:p>
      </dgm:t>
    </dgm:pt>
    <dgm:pt modelId="{A7A2E631-6B0A-41F7-8992-028F4EECF55D}" type="pres">
      <dgm:prSet presAssocID="{69D6505B-4DC2-4425-8447-B4FA8C2C7E4A}" presName="node" presStyleLbl="node1" presStyleIdx="8" presStyleCnt="16">
        <dgm:presLayoutVars>
          <dgm:bulletEnabled val="1"/>
        </dgm:presLayoutVars>
      </dgm:prSet>
      <dgm:spPr/>
      <dgm:t>
        <a:bodyPr/>
        <a:lstStyle/>
        <a:p>
          <a:endParaRPr lang="it-IT"/>
        </a:p>
      </dgm:t>
    </dgm:pt>
    <dgm:pt modelId="{5884B882-DA1A-478F-8A0B-1A3ADA4AAE5E}" type="pres">
      <dgm:prSet presAssocID="{69D6505B-4DC2-4425-8447-B4FA8C2C7E4A}" presName="spNode" presStyleCnt="0"/>
      <dgm:spPr/>
      <dgm:t>
        <a:bodyPr/>
        <a:lstStyle/>
        <a:p>
          <a:endParaRPr lang="it-IT"/>
        </a:p>
      </dgm:t>
    </dgm:pt>
    <dgm:pt modelId="{5CCE96EA-5C1D-41A8-B21E-166074A265AB}" type="pres">
      <dgm:prSet presAssocID="{C42555D9-950D-4373-9DB5-4B8B3956DF66}" presName="sibTrans" presStyleLbl="sibTrans1D1" presStyleIdx="8" presStyleCnt="16"/>
      <dgm:spPr/>
      <dgm:t>
        <a:bodyPr/>
        <a:lstStyle/>
        <a:p>
          <a:endParaRPr lang="it-IT"/>
        </a:p>
      </dgm:t>
    </dgm:pt>
    <dgm:pt modelId="{231D0C91-08AA-4477-9E82-553FC2751099}" type="pres">
      <dgm:prSet presAssocID="{E5987C66-F4FE-4E04-8E6F-421248A0D17B}" presName="node" presStyleLbl="node1" presStyleIdx="9" presStyleCnt="16">
        <dgm:presLayoutVars>
          <dgm:bulletEnabled val="1"/>
        </dgm:presLayoutVars>
      </dgm:prSet>
      <dgm:spPr/>
      <dgm:t>
        <a:bodyPr/>
        <a:lstStyle/>
        <a:p>
          <a:endParaRPr lang="it-IT"/>
        </a:p>
      </dgm:t>
    </dgm:pt>
    <dgm:pt modelId="{809CF35B-B5D1-41AB-917B-DC77F145EA0C}" type="pres">
      <dgm:prSet presAssocID="{E5987C66-F4FE-4E04-8E6F-421248A0D17B}" presName="spNode" presStyleCnt="0"/>
      <dgm:spPr/>
      <dgm:t>
        <a:bodyPr/>
        <a:lstStyle/>
        <a:p>
          <a:endParaRPr lang="it-IT"/>
        </a:p>
      </dgm:t>
    </dgm:pt>
    <dgm:pt modelId="{403EC911-0C89-456E-9E37-0F037CB8BE05}" type="pres">
      <dgm:prSet presAssocID="{1DA2E2B7-1D10-4EDE-A258-5411F5B4BC1A}" presName="sibTrans" presStyleLbl="sibTrans1D1" presStyleIdx="9" presStyleCnt="16"/>
      <dgm:spPr/>
      <dgm:t>
        <a:bodyPr/>
        <a:lstStyle/>
        <a:p>
          <a:endParaRPr lang="it-IT"/>
        </a:p>
      </dgm:t>
    </dgm:pt>
    <dgm:pt modelId="{8FB10C8B-567D-407B-877B-B22E393B728B}" type="pres">
      <dgm:prSet presAssocID="{1CD888AD-AAE6-49A3-826D-85547EAC91E1}" presName="node" presStyleLbl="node1" presStyleIdx="10" presStyleCnt="16">
        <dgm:presLayoutVars>
          <dgm:bulletEnabled val="1"/>
        </dgm:presLayoutVars>
      </dgm:prSet>
      <dgm:spPr/>
      <dgm:t>
        <a:bodyPr/>
        <a:lstStyle/>
        <a:p>
          <a:endParaRPr lang="it-IT"/>
        </a:p>
      </dgm:t>
    </dgm:pt>
    <dgm:pt modelId="{FB131D13-40E0-4A53-8617-744DC5A66EE9}" type="pres">
      <dgm:prSet presAssocID="{1CD888AD-AAE6-49A3-826D-85547EAC91E1}" presName="spNode" presStyleCnt="0"/>
      <dgm:spPr/>
      <dgm:t>
        <a:bodyPr/>
        <a:lstStyle/>
        <a:p>
          <a:endParaRPr lang="it-IT"/>
        </a:p>
      </dgm:t>
    </dgm:pt>
    <dgm:pt modelId="{4C2CEFB6-38CF-48AD-9D98-868CC70C1916}" type="pres">
      <dgm:prSet presAssocID="{C4D946B5-44D6-4971-AFED-862C182162A1}" presName="sibTrans" presStyleLbl="sibTrans1D1" presStyleIdx="10" presStyleCnt="16"/>
      <dgm:spPr/>
      <dgm:t>
        <a:bodyPr/>
        <a:lstStyle/>
        <a:p>
          <a:endParaRPr lang="it-IT"/>
        </a:p>
      </dgm:t>
    </dgm:pt>
    <dgm:pt modelId="{D2B351BC-D64C-41E0-847E-51CBC50FB6E9}" type="pres">
      <dgm:prSet presAssocID="{85DC854B-16D7-4067-9DDE-5F57EA87AF7E}" presName="node" presStyleLbl="node1" presStyleIdx="11" presStyleCnt="16">
        <dgm:presLayoutVars>
          <dgm:bulletEnabled val="1"/>
        </dgm:presLayoutVars>
      </dgm:prSet>
      <dgm:spPr/>
      <dgm:t>
        <a:bodyPr/>
        <a:lstStyle/>
        <a:p>
          <a:endParaRPr lang="it-IT"/>
        </a:p>
      </dgm:t>
    </dgm:pt>
    <dgm:pt modelId="{ADE4E134-F2BC-440C-AEB0-4CFCFF44B139}" type="pres">
      <dgm:prSet presAssocID="{85DC854B-16D7-4067-9DDE-5F57EA87AF7E}" presName="spNode" presStyleCnt="0"/>
      <dgm:spPr/>
      <dgm:t>
        <a:bodyPr/>
        <a:lstStyle/>
        <a:p>
          <a:endParaRPr lang="it-IT"/>
        </a:p>
      </dgm:t>
    </dgm:pt>
    <dgm:pt modelId="{0B7572B8-A64E-47DF-B8A4-80C82AD8FA18}" type="pres">
      <dgm:prSet presAssocID="{9622BF79-5BAA-4CE6-BB9B-90B3495418B4}" presName="sibTrans" presStyleLbl="sibTrans1D1" presStyleIdx="11" presStyleCnt="16"/>
      <dgm:spPr/>
      <dgm:t>
        <a:bodyPr/>
        <a:lstStyle/>
        <a:p>
          <a:endParaRPr lang="it-IT"/>
        </a:p>
      </dgm:t>
    </dgm:pt>
    <dgm:pt modelId="{48380CE1-CDA4-47D1-BD25-AE1CA822AAB8}" type="pres">
      <dgm:prSet presAssocID="{FB337069-98F0-4CC0-878D-B7B9DA1A0807}" presName="node" presStyleLbl="node1" presStyleIdx="12" presStyleCnt="16">
        <dgm:presLayoutVars>
          <dgm:bulletEnabled val="1"/>
        </dgm:presLayoutVars>
      </dgm:prSet>
      <dgm:spPr/>
      <dgm:t>
        <a:bodyPr/>
        <a:lstStyle/>
        <a:p>
          <a:endParaRPr lang="it-IT"/>
        </a:p>
      </dgm:t>
    </dgm:pt>
    <dgm:pt modelId="{91A3B8EA-43E8-41F1-BC0F-70F729796EEF}" type="pres">
      <dgm:prSet presAssocID="{FB337069-98F0-4CC0-878D-B7B9DA1A0807}" presName="spNode" presStyleCnt="0"/>
      <dgm:spPr/>
      <dgm:t>
        <a:bodyPr/>
        <a:lstStyle/>
        <a:p>
          <a:endParaRPr lang="it-IT"/>
        </a:p>
      </dgm:t>
    </dgm:pt>
    <dgm:pt modelId="{A4FA4D10-02A1-401B-8C02-7514A38AE34A}" type="pres">
      <dgm:prSet presAssocID="{A3D2759A-CE4B-49C4-B565-7E01D0775F2C}" presName="sibTrans" presStyleLbl="sibTrans1D1" presStyleIdx="12" presStyleCnt="16"/>
      <dgm:spPr/>
      <dgm:t>
        <a:bodyPr/>
        <a:lstStyle/>
        <a:p>
          <a:endParaRPr lang="it-IT"/>
        </a:p>
      </dgm:t>
    </dgm:pt>
    <dgm:pt modelId="{72CD845D-918B-4C44-A429-F8B1F42678C8}" type="pres">
      <dgm:prSet presAssocID="{CC405D68-283E-4CB1-BCAC-1298FA2D232C}" presName="node" presStyleLbl="node1" presStyleIdx="13" presStyleCnt="16">
        <dgm:presLayoutVars>
          <dgm:bulletEnabled val="1"/>
        </dgm:presLayoutVars>
      </dgm:prSet>
      <dgm:spPr/>
      <dgm:t>
        <a:bodyPr/>
        <a:lstStyle/>
        <a:p>
          <a:endParaRPr lang="it-IT"/>
        </a:p>
      </dgm:t>
    </dgm:pt>
    <dgm:pt modelId="{5007B3E0-7E96-4AD3-B71D-43F55243CA64}" type="pres">
      <dgm:prSet presAssocID="{CC405D68-283E-4CB1-BCAC-1298FA2D232C}" presName="spNode" presStyleCnt="0"/>
      <dgm:spPr/>
      <dgm:t>
        <a:bodyPr/>
        <a:lstStyle/>
        <a:p>
          <a:endParaRPr lang="it-IT"/>
        </a:p>
      </dgm:t>
    </dgm:pt>
    <dgm:pt modelId="{EBF33BED-42D3-4AA6-AD5D-E2055174581B}" type="pres">
      <dgm:prSet presAssocID="{D55BC110-3C9B-4375-A1B1-535400CB278F}" presName="sibTrans" presStyleLbl="sibTrans1D1" presStyleIdx="13" presStyleCnt="16"/>
      <dgm:spPr/>
      <dgm:t>
        <a:bodyPr/>
        <a:lstStyle/>
        <a:p>
          <a:endParaRPr lang="it-IT"/>
        </a:p>
      </dgm:t>
    </dgm:pt>
    <dgm:pt modelId="{950ED02A-CB7B-4AAB-B28D-81373DC1116D}" type="pres">
      <dgm:prSet presAssocID="{CF06AA3E-C803-49CA-A83D-3CBD0E3C4236}" presName="node" presStyleLbl="node1" presStyleIdx="14" presStyleCnt="16">
        <dgm:presLayoutVars>
          <dgm:bulletEnabled val="1"/>
        </dgm:presLayoutVars>
      </dgm:prSet>
      <dgm:spPr/>
      <dgm:t>
        <a:bodyPr/>
        <a:lstStyle/>
        <a:p>
          <a:endParaRPr lang="it-IT"/>
        </a:p>
      </dgm:t>
    </dgm:pt>
    <dgm:pt modelId="{8E4EA45B-046D-4227-8BC7-2FE63D163B9F}" type="pres">
      <dgm:prSet presAssocID="{CF06AA3E-C803-49CA-A83D-3CBD0E3C4236}" presName="spNode" presStyleCnt="0"/>
      <dgm:spPr/>
      <dgm:t>
        <a:bodyPr/>
        <a:lstStyle/>
        <a:p>
          <a:endParaRPr lang="it-IT"/>
        </a:p>
      </dgm:t>
    </dgm:pt>
    <dgm:pt modelId="{2653B98D-67A0-48B1-AE6A-7C22E9EAF2E0}" type="pres">
      <dgm:prSet presAssocID="{11D8B4A6-8084-4714-8F77-D873893374F5}" presName="sibTrans" presStyleLbl="sibTrans1D1" presStyleIdx="14" presStyleCnt="16"/>
      <dgm:spPr/>
      <dgm:t>
        <a:bodyPr/>
        <a:lstStyle/>
        <a:p>
          <a:endParaRPr lang="it-IT"/>
        </a:p>
      </dgm:t>
    </dgm:pt>
    <dgm:pt modelId="{DF58C195-F4BD-47D6-A0A6-A52422208AD6}" type="pres">
      <dgm:prSet presAssocID="{9F9AFEE5-C943-4CEA-94F1-8BAB7AB20C20}" presName="node" presStyleLbl="node1" presStyleIdx="15" presStyleCnt="16">
        <dgm:presLayoutVars>
          <dgm:bulletEnabled val="1"/>
        </dgm:presLayoutVars>
      </dgm:prSet>
      <dgm:spPr/>
      <dgm:t>
        <a:bodyPr/>
        <a:lstStyle/>
        <a:p>
          <a:endParaRPr lang="it-IT"/>
        </a:p>
      </dgm:t>
    </dgm:pt>
    <dgm:pt modelId="{B7ADCF27-F736-467C-96B1-84FB4BEC79CB}" type="pres">
      <dgm:prSet presAssocID="{9F9AFEE5-C943-4CEA-94F1-8BAB7AB20C20}" presName="spNode" presStyleCnt="0"/>
      <dgm:spPr/>
      <dgm:t>
        <a:bodyPr/>
        <a:lstStyle/>
        <a:p>
          <a:endParaRPr lang="it-IT"/>
        </a:p>
      </dgm:t>
    </dgm:pt>
    <dgm:pt modelId="{2CF605BB-E05A-4CE5-8CC8-2E747EC20F0B}" type="pres">
      <dgm:prSet presAssocID="{37D8A561-5AB8-49D9-9CDE-D9A7C746A65F}" presName="sibTrans" presStyleLbl="sibTrans1D1" presStyleIdx="15" presStyleCnt="16"/>
      <dgm:spPr/>
      <dgm:t>
        <a:bodyPr/>
        <a:lstStyle/>
        <a:p>
          <a:endParaRPr lang="it-IT"/>
        </a:p>
      </dgm:t>
    </dgm:pt>
  </dgm:ptLst>
  <dgm:cxnLst>
    <dgm:cxn modelId="{58DF3856-537E-43D5-9DDF-78D7DE002DAF}" type="presOf" srcId="{4D906DE9-96E3-4EBE-9C21-EA50E00A7AF2}" destId="{811D1AB4-7083-4500-A17D-B643EC3F673F}" srcOrd="0" destOrd="0" presId="urn:microsoft.com/office/officeart/2005/8/layout/cycle6"/>
    <dgm:cxn modelId="{BF4BC6DE-2224-448E-900A-32EF0959CA8E}" type="presOf" srcId="{532E2711-3404-47A4-8AD1-D61BBF385FD1}" destId="{D6FD4BA5-9AE8-4D3B-AB3C-B062FE90F46D}" srcOrd="0" destOrd="0" presId="urn:microsoft.com/office/officeart/2005/8/layout/cycle6"/>
    <dgm:cxn modelId="{6BAF387E-24B8-4710-AD25-C819F1855BF5}" type="presOf" srcId="{1CD888AD-AAE6-49A3-826D-85547EAC91E1}" destId="{8FB10C8B-567D-407B-877B-B22E393B728B}" srcOrd="0" destOrd="0" presId="urn:microsoft.com/office/officeart/2005/8/layout/cycle6"/>
    <dgm:cxn modelId="{29C2C16E-1444-41E3-95D5-53ADFE4DD994}" type="presOf" srcId="{9F9AFEE5-C943-4CEA-94F1-8BAB7AB20C20}" destId="{DF58C195-F4BD-47D6-A0A6-A52422208AD6}" srcOrd="0" destOrd="0" presId="urn:microsoft.com/office/officeart/2005/8/layout/cycle6"/>
    <dgm:cxn modelId="{FDE4EB6A-9315-47DE-977F-E89A22A4D885}" type="presOf" srcId="{CF06AA3E-C803-49CA-A83D-3CBD0E3C4236}" destId="{950ED02A-CB7B-4AAB-B28D-81373DC1116D}" srcOrd="0" destOrd="0" presId="urn:microsoft.com/office/officeart/2005/8/layout/cycle6"/>
    <dgm:cxn modelId="{A57449D4-BBAC-4414-8E38-FD26F6AE64B1}" srcId="{15801695-EFF6-4C30-9A08-E0F8E7594B15}" destId="{CC405D68-283E-4CB1-BCAC-1298FA2D232C}" srcOrd="13" destOrd="0" parTransId="{89941353-4821-44B4-B21E-E17FAEC1AE22}" sibTransId="{D55BC110-3C9B-4375-A1B1-535400CB278F}"/>
    <dgm:cxn modelId="{153F9958-0E60-441A-A8CB-47282385CD6E}" type="presOf" srcId="{1DA2E2B7-1D10-4EDE-A258-5411F5B4BC1A}" destId="{403EC911-0C89-456E-9E37-0F037CB8BE05}" srcOrd="0" destOrd="0" presId="urn:microsoft.com/office/officeart/2005/8/layout/cycle6"/>
    <dgm:cxn modelId="{F2D6FADE-784D-4318-8101-222C2A0193E3}" type="presOf" srcId="{FB337069-98F0-4CC0-878D-B7B9DA1A0807}" destId="{48380CE1-CDA4-47D1-BD25-AE1CA822AAB8}" srcOrd="0" destOrd="0" presId="urn:microsoft.com/office/officeart/2005/8/layout/cycle6"/>
    <dgm:cxn modelId="{3596155F-7121-4579-84A0-6982BA3BA398}" type="presOf" srcId="{9622BF79-5BAA-4CE6-BB9B-90B3495418B4}" destId="{0B7572B8-A64E-47DF-B8A4-80C82AD8FA18}" srcOrd="0" destOrd="0" presId="urn:microsoft.com/office/officeart/2005/8/layout/cycle6"/>
    <dgm:cxn modelId="{781DBD87-1940-4C43-AB59-0F6E0D221C5E}" srcId="{15801695-EFF6-4C30-9A08-E0F8E7594B15}" destId="{18710252-34B3-4E4A-A369-6B580A0127BC}" srcOrd="3" destOrd="0" parTransId="{A61A2E4B-7ED9-4B65-9820-F15F8DCCD7A8}" sibTransId="{358D684F-D90E-4F3C-873E-2594B9EF1EC1}"/>
    <dgm:cxn modelId="{0C48BFC0-6E6A-4A11-BCB8-8436221660C1}" srcId="{15801695-EFF6-4C30-9A08-E0F8E7594B15}" destId="{9F9AFEE5-C943-4CEA-94F1-8BAB7AB20C20}" srcOrd="15" destOrd="0" parTransId="{8F332CA3-BDCB-4C33-890A-B57E364774B2}" sibTransId="{37D8A561-5AB8-49D9-9CDE-D9A7C746A65F}"/>
    <dgm:cxn modelId="{B2273C72-0F62-4DA0-8B0D-CFA8E2AE03D1}" type="presOf" srcId="{941464BC-969F-4AF3-9656-61FE4434CE1D}" destId="{F93E3A38-C329-411C-A72F-C92F125F33DB}" srcOrd="0" destOrd="0" presId="urn:microsoft.com/office/officeart/2005/8/layout/cycle6"/>
    <dgm:cxn modelId="{50DAAA1E-A103-4C41-A093-81F51E2984C0}" type="presOf" srcId="{85DC854B-16D7-4067-9DDE-5F57EA87AF7E}" destId="{D2B351BC-D64C-41E0-847E-51CBC50FB6E9}" srcOrd="0" destOrd="0" presId="urn:microsoft.com/office/officeart/2005/8/layout/cycle6"/>
    <dgm:cxn modelId="{F4D47BB0-561B-48D2-A621-ED3AA1527620}" type="presOf" srcId="{A3D2759A-CE4B-49C4-B565-7E01D0775F2C}" destId="{A4FA4D10-02A1-401B-8C02-7514A38AE34A}" srcOrd="0" destOrd="0" presId="urn:microsoft.com/office/officeart/2005/8/layout/cycle6"/>
    <dgm:cxn modelId="{5D4D6333-1C1B-464B-B1AA-C60543E7D431}" type="presOf" srcId="{7EECE087-3BE7-4AF0-848E-35A245734414}" destId="{A26273B4-DC3A-4CCF-8B2E-D48B56954195}" srcOrd="0" destOrd="0" presId="urn:microsoft.com/office/officeart/2005/8/layout/cycle6"/>
    <dgm:cxn modelId="{363C9980-1403-4B70-B987-7333CDF02199}" type="presOf" srcId="{37D8A561-5AB8-49D9-9CDE-D9A7C746A65F}" destId="{2CF605BB-E05A-4CE5-8CC8-2E747EC20F0B}" srcOrd="0" destOrd="0" presId="urn:microsoft.com/office/officeart/2005/8/layout/cycle6"/>
    <dgm:cxn modelId="{9C686FF7-3726-48AE-80B7-878655AAC3C1}" srcId="{15801695-EFF6-4C30-9A08-E0F8E7594B15}" destId="{1CD888AD-AAE6-49A3-826D-85547EAC91E1}" srcOrd="10" destOrd="0" parTransId="{ED524D38-3C43-4463-8DBE-956A7F0565DB}" sibTransId="{C4D946B5-44D6-4971-AFED-862C182162A1}"/>
    <dgm:cxn modelId="{5DF45775-A127-4DEE-8912-0428250ED086}" srcId="{15801695-EFF6-4C30-9A08-E0F8E7594B15}" destId="{7EECE087-3BE7-4AF0-848E-35A245734414}" srcOrd="5" destOrd="0" parTransId="{CC217BFD-9E80-4BE6-B76C-84CF63084EDA}" sibTransId="{F7647F96-B6D7-45AF-B6F2-9EE720A68315}"/>
    <dgm:cxn modelId="{0EAE6BA0-AD04-4045-96E2-DB917218C765}" type="presOf" srcId="{6A4CC3A8-E029-405B-ADA4-599F02AA9275}" destId="{83852D06-CF74-46D9-9FAD-A769FB3C84E0}" srcOrd="0" destOrd="0" presId="urn:microsoft.com/office/officeart/2005/8/layout/cycle6"/>
    <dgm:cxn modelId="{73C79DC5-A7BA-4B72-B1F7-92F3EF37C3D5}" type="presOf" srcId="{CC405D68-283E-4CB1-BCAC-1298FA2D232C}" destId="{72CD845D-918B-4C44-A429-F8B1F42678C8}" srcOrd="0" destOrd="0" presId="urn:microsoft.com/office/officeart/2005/8/layout/cycle6"/>
    <dgm:cxn modelId="{9A9E5BEA-23CC-4F20-9466-DB78A6B7F314}" type="presOf" srcId="{CDF00D86-FF9A-4084-BA65-22435F8ED010}" destId="{870FF88E-1860-4681-8546-B279AFA921E1}" srcOrd="0" destOrd="0" presId="urn:microsoft.com/office/officeart/2005/8/layout/cycle6"/>
    <dgm:cxn modelId="{ABE357AE-7E7B-430B-9D38-FCE18ADCBC89}" type="presOf" srcId="{600825F9-37A3-48E8-A653-4FD3F3220083}" destId="{90B47C22-0E87-453D-9432-64FBD03E04E2}" srcOrd="0" destOrd="0" presId="urn:microsoft.com/office/officeart/2005/8/layout/cycle6"/>
    <dgm:cxn modelId="{89135D29-A5BF-45F8-94D3-F4E5C1E9E804}" srcId="{15801695-EFF6-4C30-9A08-E0F8E7594B15}" destId="{589B594E-59F8-440C-870C-A56C3686EE19}" srcOrd="6" destOrd="0" parTransId="{B5088338-4FB4-4340-8289-1ED6B8DB69D6}" sibTransId="{CDF00D86-FF9A-4084-BA65-22435F8ED010}"/>
    <dgm:cxn modelId="{A2EBDB23-D087-4F4F-BA74-06C9D8033A10}" type="presOf" srcId="{0E6C9333-81B7-49D9-BE7B-C04A541E4B47}" destId="{E417154C-7459-4EF5-9B43-0F20E2237879}" srcOrd="0" destOrd="0" presId="urn:microsoft.com/office/officeart/2005/8/layout/cycle6"/>
    <dgm:cxn modelId="{F5FEC88B-87C1-4593-843F-E4428E4A4ACE}" type="presOf" srcId="{69D6505B-4DC2-4425-8447-B4FA8C2C7E4A}" destId="{A7A2E631-6B0A-41F7-8992-028F4EECF55D}" srcOrd="0" destOrd="0" presId="urn:microsoft.com/office/officeart/2005/8/layout/cycle6"/>
    <dgm:cxn modelId="{C4428C92-D27A-44C1-AA13-33868B81EAD9}" type="presOf" srcId="{C4D946B5-44D6-4971-AFED-862C182162A1}" destId="{4C2CEFB6-38CF-48AD-9D98-868CC70C1916}" srcOrd="0" destOrd="0" presId="urn:microsoft.com/office/officeart/2005/8/layout/cycle6"/>
    <dgm:cxn modelId="{E171065A-6E55-4C06-9511-4909007448DD}" type="presOf" srcId="{C42555D9-950D-4373-9DB5-4B8B3956DF66}" destId="{5CCE96EA-5C1D-41A8-B21E-166074A265AB}" srcOrd="0" destOrd="0" presId="urn:microsoft.com/office/officeart/2005/8/layout/cycle6"/>
    <dgm:cxn modelId="{A438966C-1B94-453B-BFD3-CA1A57EEED74}" type="presOf" srcId="{7581F4C5-F4C4-4034-8844-F44E7FA793A2}" destId="{D32E2582-7DE5-4D06-8AA4-28F66BB8CE23}" srcOrd="0" destOrd="0" presId="urn:microsoft.com/office/officeart/2005/8/layout/cycle6"/>
    <dgm:cxn modelId="{7399EFA7-0F28-43F6-B751-33A7841C5450}" srcId="{15801695-EFF6-4C30-9A08-E0F8E7594B15}" destId="{7D7D6CBC-9E53-4D08-9158-86B74B26A356}" srcOrd="7" destOrd="0" parTransId="{49F62297-54BD-4AFD-8790-71E8FDFD4256}" sibTransId="{2C4AF787-DB3F-45FD-A5DF-BBA73625134C}"/>
    <dgm:cxn modelId="{2DE242A3-0C6E-459D-8D9D-2F3B8284D3B1}" type="presOf" srcId="{11D8B4A6-8084-4714-8F77-D873893374F5}" destId="{2653B98D-67A0-48B1-AE6A-7C22E9EAF2E0}" srcOrd="0" destOrd="0" presId="urn:microsoft.com/office/officeart/2005/8/layout/cycle6"/>
    <dgm:cxn modelId="{037F8E5D-BD9E-4549-9D02-0EAA79FE1688}" srcId="{15801695-EFF6-4C30-9A08-E0F8E7594B15}" destId="{69D6505B-4DC2-4425-8447-B4FA8C2C7E4A}" srcOrd="8" destOrd="0" parTransId="{1DB1777F-7212-4C3F-ACE8-4AE4A40AC04F}" sibTransId="{C42555D9-950D-4373-9DB5-4B8B3956DF66}"/>
    <dgm:cxn modelId="{DDEA6274-42BC-43B1-8E97-E75652673D5C}" srcId="{15801695-EFF6-4C30-9A08-E0F8E7594B15}" destId="{FB337069-98F0-4CC0-878D-B7B9DA1A0807}" srcOrd="12" destOrd="0" parTransId="{E80CE8BE-3260-4C59-80E8-8C4152B7E6F1}" sibTransId="{A3D2759A-CE4B-49C4-B565-7E01D0775F2C}"/>
    <dgm:cxn modelId="{6CE2EC55-1A37-4455-9DAF-CC15280B46BE}" type="presOf" srcId="{18710252-34B3-4E4A-A369-6B580A0127BC}" destId="{368217F1-95D2-4E51-A606-ECE3BBB0E45D}" srcOrd="0" destOrd="0" presId="urn:microsoft.com/office/officeart/2005/8/layout/cycle6"/>
    <dgm:cxn modelId="{B3C959DE-021E-48E8-B9FA-76C71CB9FABC}" type="presOf" srcId="{E5987C66-F4FE-4E04-8E6F-421248A0D17B}" destId="{231D0C91-08AA-4477-9E82-553FC2751099}" srcOrd="0" destOrd="0" presId="urn:microsoft.com/office/officeart/2005/8/layout/cycle6"/>
    <dgm:cxn modelId="{A8965308-75A9-4E3F-B2EE-2DF049469890}" type="presOf" srcId="{2C4AF787-DB3F-45FD-A5DF-BBA73625134C}" destId="{1235921C-0D5E-4AB2-9179-358A32EDE703}" srcOrd="0" destOrd="0" presId="urn:microsoft.com/office/officeart/2005/8/layout/cycle6"/>
    <dgm:cxn modelId="{3CFA67E0-781B-40F0-BC35-258765BB0372}" srcId="{15801695-EFF6-4C30-9A08-E0F8E7594B15}" destId="{DC774A1A-4A40-4A2C-8C8B-010CEBF44691}" srcOrd="0" destOrd="0" parTransId="{1E4ED2E7-1D91-452B-A59F-741DFC1A8CB5}" sibTransId="{6A4CC3A8-E029-405B-ADA4-599F02AA9275}"/>
    <dgm:cxn modelId="{9C8751A3-4FAA-4A8B-8DB8-8B96CCB40EE2}" type="presOf" srcId="{DC774A1A-4A40-4A2C-8C8B-010CEBF44691}" destId="{44FE38E3-0137-4AEF-872F-D05D930ABF50}" srcOrd="0" destOrd="0" presId="urn:microsoft.com/office/officeart/2005/8/layout/cycle6"/>
    <dgm:cxn modelId="{4B792FE9-234C-4B7A-AA89-CC7E21F4649B}" type="presOf" srcId="{7D7D6CBC-9E53-4D08-9158-86B74B26A356}" destId="{2A84FF7C-A534-4FF3-B4DF-6AB7FE29AFDD}" srcOrd="0" destOrd="0" presId="urn:microsoft.com/office/officeart/2005/8/layout/cycle6"/>
    <dgm:cxn modelId="{C89524CE-BB2B-4DE0-AE81-188A42DF7A85}" type="presOf" srcId="{D55BC110-3C9B-4375-A1B1-535400CB278F}" destId="{EBF33BED-42D3-4AA6-AD5D-E2055174581B}" srcOrd="0" destOrd="0" presId="urn:microsoft.com/office/officeart/2005/8/layout/cycle6"/>
    <dgm:cxn modelId="{455797E1-D350-4F6D-8802-33A01E4D8E33}" type="presOf" srcId="{589B594E-59F8-440C-870C-A56C3686EE19}" destId="{CA9B8F90-D219-413A-9D93-78E9E4880187}" srcOrd="0" destOrd="0" presId="urn:microsoft.com/office/officeart/2005/8/layout/cycle6"/>
    <dgm:cxn modelId="{F35739D6-1B55-4BFD-A99B-DE1940A27893}" srcId="{15801695-EFF6-4C30-9A08-E0F8E7594B15}" destId="{0E6C9333-81B7-49D9-BE7B-C04A541E4B47}" srcOrd="2" destOrd="0" parTransId="{0081EF2F-5575-41FE-8F4C-8F299AAA37C9}" sibTransId="{600825F9-37A3-48E8-A653-4FD3F3220083}"/>
    <dgm:cxn modelId="{5186D5DD-DD73-4F48-BDB9-1703DBF4E3F6}" srcId="{15801695-EFF6-4C30-9A08-E0F8E7594B15}" destId="{941464BC-969F-4AF3-9656-61FE4434CE1D}" srcOrd="4" destOrd="0" parTransId="{2E42D43D-94B7-4AF7-A004-30897692962E}" sibTransId="{7581F4C5-F4C4-4034-8844-F44E7FA793A2}"/>
    <dgm:cxn modelId="{2E796EC0-2189-4186-AE04-7A868CFE29A9}" srcId="{15801695-EFF6-4C30-9A08-E0F8E7594B15}" destId="{E5987C66-F4FE-4E04-8E6F-421248A0D17B}" srcOrd="9" destOrd="0" parTransId="{C3BF78A2-286D-4449-817D-B87B0EC827F5}" sibTransId="{1DA2E2B7-1D10-4EDE-A258-5411F5B4BC1A}"/>
    <dgm:cxn modelId="{EB5D035D-FC29-4C8C-965E-B7CD6F844432}" type="presOf" srcId="{F7647F96-B6D7-45AF-B6F2-9EE720A68315}" destId="{B6D44D7D-A1CC-4284-A8B5-EBD3C70A6FA2}" srcOrd="0" destOrd="0" presId="urn:microsoft.com/office/officeart/2005/8/layout/cycle6"/>
    <dgm:cxn modelId="{1CBFDE16-467D-40A1-B8BE-FF4A81E65435}" type="presOf" srcId="{15801695-EFF6-4C30-9A08-E0F8E7594B15}" destId="{45E9F0C6-814A-4A27-8379-CF6646290C27}" srcOrd="0" destOrd="0" presId="urn:microsoft.com/office/officeart/2005/8/layout/cycle6"/>
    <dgm:cxn modelId="{5B1D1F51-5549-430F-8AD3-7D87829B6F4E}" srcId="{15801695-EFF6-4C30-9A08-E0F8E7594B15}" destId="{532E2711-3404-47A4-8AD1-D61BBF385FD1}" srcOrd="1" destOrd="0" parTransId="{86F362BA-C22D-4ECD-852B-9C7CBDB151EB}" sibTransId="{4D906DE9-96E3-4EBE-9C21-EA50E00A7AF2}"/>
    <dgm:cxn modelId="{9CFD421B-4F80-44B1-9E78-AE0ECFB2AF50}" srcId="{15801695-EFF6-4C30-9A08-E0F8E7594B15}" destId="{85DC854B-16D7-4067-9DDE-5F57EA87AF7E}" srcOrd="11" destOrd="0" parTransId="{7718AED7-9803-4FC5-917D-075617B0882C}" sibTransId="{9622BF79-5BAA-4CE6-BB9B-90B3495418B4}"/>
    <dgm:cxn modelId="{7E015092-5712-4E8D-AE7B-2CA16A1C20DB}" type="presOf" srcId="{358D684F-D90E-4F3C-873E-2594B9EF1EC1}" destId="{DECC97A0-86A7-4933-A095-137931A81800}" srcOrd="0" destOrd="0" presId="urn:microsoft.com/office/officeart/2005/8/layout/cycle6"/>
    <dgm:cxn modelId="{9F65EE60-B200-429D-A7FE-5CE9065FE14B}" srcId="{15801695-EFF6-4C30-9A08-E0F8E7594B15}" destId="{CF06AA3E-C803-49CA-A83D-3CBD0E3C4236}" srcOrd="14" destOrd="0" parTransId="{A11E0FA5-2C5D-4990-B9F6-48AC0EE96403}" sibTransId="{11D8B4A6-8084-4714-8F77-D873893374F5}"/>
    <dgm:cxn modelId="{7787767D-DF1C-4776-A51A-F7B94E1A3E6D}" type="presParOf" srcId="{45E9F0C6-814A-4A27-8379-CF6646290C27}" destId="{44FE38E3-0137-4AEF-872F-D05D930ABF50}" srcOrd="0" destOrd="0" presId="urn:microsoft.com/office/officeart/2005/8/layout/cycle6"/>
    <dgm:cxn modelId="{A8EE0E90-733C-48F3-9275-D0160B45BF64}" type="presParOf" srcId="{45E9F0C6-814A-4A27-8379-CF6646290C27}" destId="{863B9623-D132-414C-9D48-69A766A99EBD}" srcOrd="1" destOrd="0" presId="urn:microsoft.com/office/officeart/2005/8/layout/cycle6"/>
    <dgm:cxn modelId="{1D873A92-C55C-47B0-A6AC-EDCCD4F97907}" type="presParOf" srcId="{45E9F0C6-814A-4A27-8379-CF6646290C27}" destId="{83852D06-CF74-46D9-9FAD-A769FB3C84E0}" srcOrd="2" destOrd="0" presId="urn:microsoft.com/office/officeart/2005/8/layout/cycle6"/>
    <dgm:cxn modelId="{7E8AC9AB-D31F-4B0B-907B-C66FCDA810D0}" type="presParOf" srcId="{45E9F0C6-814A-4A27-8379-CF6646290C27}" destId="{D6FD4BA5-9AE8-4D3B-AB3C-B062FE90F46D}" srcOrd="3" destOrd="0" presId="urn:microsoft.com/office/officeart/2005/8/layout/cycle6"/>
    <dgm:cxn modelId="{AE737455-4ADF-4F19-A635-FE1F2EB7B299}" type="presParOf" srcId="{45E9F0C6-814A-4A27-8379-CF6646290C27}" destId="{AFB8113F-48DD-4EF3-BF06-6B26954F3B4D}" srcOrd="4" destOrd="0" presId="urn:microsoft.com/office/officeart/2005/8/layout/cycle6"/>
    <dgm:cxn modelId="{ACB53AE6-6868-45D2-8150-1BE46EDBEEEE}" type="presParOf" srcId="{45E9F0C6-814A-4A27-8379-CF6646290C27}" destId="{811D1AB4-7083-4500-A17D-B643EC3F673F}" srcOrd="5" destOrd="0" presId="urn:microsoft.com/office/officeart/2005/8/layout/cycle6"/>
    <dgm:cxn modelId="{6A309832-7577-4008-9B72-7207C4950F8A}" type="presParOf" srcId="{45E9F0C6-814A-4A27-8379-CF6646290C27}" destId="{E417154C-7459-4EF5-9B43-0F20E2237879}" srcOrd="6" destOrd="0" presId="urn:microsoft.com/office/officeart/2005/8/layout/cycle6"/>
    <dgm:cxn modelId="{B19543DD-EE2C-4EC7-9677-23ACDFB5CB50}" type="presParOf" srcId="{45E9F0C6-814A-4A27-8379-CF6646290C27}" destId="{E6905B4C-3D7A-4A19-9397-BE26BCB4268B}" srcOrd="7" destOrd="0" presId="urn:microsoft.com/office/officeart/2005/8/layout/cycle6"/>
    <dgm:cxn modelId="{1769F05A-6AE1-4965-A627-904FE4A6CADE}" type="presParOf" srcId="{45E9F0C6-814A-4A27-8379-CF6646290C27}" destId="{90B47C22-0E87-453D-9432-64FBD03E04E2}" srcOrd="8" destOrd="0" presId="urn:microsoft.com/office/officeart/2005/8/layout/cycle6"/>
    <dgm:cxn modelId="{08EAD41A-1C59-4E5A-A72C-F4C00CEFC02D}" type="presParOf" srcId="{45E9F0C6-814A-4A27-8379-CF6646290C27}" destId="{368217F1-95D2-4E51-A606-ECE3BBB0E45D}" srcOrd="9" destOrd="0" presId="urn:microsoft.com/office/officeart/2005/8/layout/cycle6"/>
    <dgm:cxn modelId="{B9ECE58C-D27D-44A3-9068-F30664561951}" type="presParOf" srcId="{45E9F0C6-814A-4A27-8379-CF6646290C27}" destId="{9F98C7F9-80B7-44AB-B09C-C62D07B13004}" srcOrd="10" destOrd="0" presId="urn:microsoft.com/office/officeart/2005/8/layout/cycle6"/>
    <dgm:cxn modelId="{5C37C85F-BFCD-42E3-8BCF-45CF4C3B0067}" type="presParOf" srcId="{45E9F0C6-814A-4A27-8379-CF6646290C27}" destId="{DECC97A0-86A7-4933-A095-137931A81800}" srcOrd="11" destOrd="0" presId="urn:microsoft.com/office/officeart/2005/8/layout/cycle6"/>
    <dgm:cxn modelId="{796FBF2B-3D3C-4C24-B038-FBA32F9DB687}" type="presParOf" srcId="{45E9F0C6-814A-4A27-8379-CF6646290C27}" destId="{F93E3A38-C329-411C-A72F-C92F125F33DB}" srcOrd="12" destOrd="0" presId="urn:microsoft.com/office/officeart/2005/8/layout/cycle6"/>
    <dgm:cxn modelId="{206A47E5-BB6A-4B32-9C25-824DBB8F39E4}" type="presParOf" srcId="{45E9F0C6-814A-4A27-8379-CF6646290C27}" destId="{70780F38-64F1-4684-9C85-30398B168A5E}" srcOrd="13" destOrd="0" presId="urn:microsoft.com/office/officeart/2005/8/layout/cycle6"/>
    <dgm:cxn modelId="{28FEB52F-E998-43B2-B247-13B54498DC0E}" type="presParOf" srcId="{45E9F0C6-814A-4A27-8379-CF6646290C27}" destId="{D32E2582-7DE5-4D06-8AA4-28F66BB8CE23}" srcOrd="14" destOrd="0" presId="urn:microsoft.com/office/officeart/2005/8/layout/cycle6"/>
    <dgm:cxn modelId="{4C9344AF-5E33-4D16-B54C-A72FD7D4ACE8}" type="presParOf" srcId="{45E9F0C6-814A-4A27-8379-CF6646290C27}" destId="{A26273B4-DC3A-4CCF-8B2E-D48B56954195}" srcOrd="15" destOrd="0" presId="urn:microsoft.com/office/officeart/2005/8/layout/cycle6"/>
    <dgm:cxn modelId="{12388750-99F8-4445-9E6C-54E94B9CED2A}" type="presParOf" srcId="{45E9F0C6-814A-4A27-8379-CF6646290C27}" destId="{2A3F16A4-BB7C-4420-BB21-E33F5FD148F6}" srcOrd="16" destOrd="0" presId="urn:microsoft.com/office/officeart/2005/8/layout/cycle6"/>
    <dgm:cxn modelId="{9E08CF64-92AD-4E28-88A4-508DB9495FD3}" type="presParOf" srcId="{45E9F0C6-814A-4A27-8379-CF6646290C27}" destId="{B6D44D7D-A1CC-4284-A8B5-EBD3C70A6FA2}" srcOrd="17" destOrd="0" presId="urn:microsoft.com/office/officeart/2005/8/layout/cycle6"/>
    <dgm:cxn modelId="{5DEDBCE0-3749-4E49-ABA2-A781D268F39B}" type="presParOf" srcId="{45E9F0C6-814A-4A27-8379-CF6646290C27}" destId="{CA9B8F90-D219-413A-9D93-78E9E4880187}" srcOrd="18" destOrd="0" presId="urn:microsoft.com/office/officeart/2005/8/layout/cycle6"/>
    <dgm:cxn modelId="{CC730624-7D36-4D44-B48A-067BF55F4ED3}" type="presParOf" srcId="{45E9F0C6-814A-4A27-8379-CF6646290C27}" destId="{826A13D7-F461-4FBA-9F7E-9C925EC799CA}" srcOrd="19" destOrd="0" presId="urn:microsoft.com/office/officeart/2005/8/layout/cycle6"/>
    <dgm:cxn modelId="{DB59C3AF-8749-4F1F-BA0E-53B54A6A9077}" type="presParOf" srcId="{45E9F0C6-814A-4A27-8379-CF6646290C27}" destId="{870FF88E-1860-4681-8546-B279AFA921E1}" srcOrd="20" destOrd="0" presId="urn:microsoft.com/office/officeart/2005/8/layout/cycle6"/>
    <dgm:cxn modelId="{58BC967C-4509-4C13-BCF1-ED960CC8B1B9}" type="presParOf" srcId="{45E9F0C6-814A-4A27-8379-CF6646290C27}" destId="{2A84FF7C-A534-4FF3-B4DF-6AB7FE29AFDD}" srcOrd="21" destOrd="0" presId="urn:microsoft.com/office/officeart/2005/8/layout/cycle6"/>
    <dgm:cxn modelId="{DC520476-A0D3-4B34-B429-DE42F7ACD9F2}" type="presParOf" srcId="{45E9F0C6-814A-4A27-8379-CF6646290C27}" destId="{A7E78D0E-196A-4F17-B011-48FE69758AC1}" srcOrd="22" destOrd="0" presId="urn:microsoft.com/office/officeart/2005/8/layout/cycle6"/>
    <dgm:cxn modelId="{D188D152-DDB0-40F3-A07C-66731AA7EBAE}" type="presParOf" srcId="{45E9F0C6-814A-4A27-8379-CF6646290C27}" destId="{1235921C-0D5E-4AB2-9179-358A32EDE703}" srcOrd="23" destOrd="0" presId="urn:microsoft.com/office/officeart/2005/8/layout/cycle6"/>
    <dgm:cxn modelId="{1F8358AC-7C05-4CC0-A47B-425352A5C7C5}" type="presParOf" srcId="{45E9F0C6-814A-4A27-8379-CF6646290C27}" destId="{A7A2E631-6B0A-41F7-8992-028F4EECF55D}" srcOrd="24" destOrd="0" presId="urn:microsoft.com/office/officeart/2005/8/layout/cycle6"/>
    <dgm:cxn modelId="{7C5D9B31-4349-4CCC-B508-964982153FF0}" type="presParOf" srcId="{45E9F0C6-814A-4A27-8379-CF6646290C27}" destId="{5884B882-DA1A-478F-8A0B-1A3ADA4AAE5E}" srcOrd="25" destOrd="0" presId="urn:microsoft.com/office/officeart/2005/8/layout/cycle6"/>
    <dgm:cxn modelId="{CB823626-B907-45D5-BBAA-30471F4824A2}" type="presParOf" srcId="{45E9F0C6-814A-4A27-8379-CF6646290C27}" destId="{5CCE96EA-5C1D-41A8-B21E-166074A265AB}" srcOrd="26" destOrd="0" presId="urn:microsoft.com/office/officeart/2005/8/layout/cycle6"/>
    <dgm:cxn modelId="{1CF8C390-0248-412F-8D81-E47F4669C350}" type="presParOf" srcId="{45E9F0C6-814A-4A27-8379-CF6646290C27}" destId="{231D0C91-08AA-4477-9E82-553FC2751099}" srcOrd="27" destOrd="0" presId="urn:microsoft.com/office/officeart/2005/8/layout/cycle6"/>
    <dgm:cxn modelId="{731F6673-331A-42A8-AC89-BE087FF7D7C4}" type="presParOf" srcId="{45E9F0C6-814A-4A27-8379-CF6646290C27}" destId="{809CF35B-B5D1-41AB-917B-DC77F145EA0C}" srcOrd="28" destOrd="0" presId="urn:microsoft.com/office/officeart/2005/8/layout/cycle6"/>
    <dgm:cxn modelId="{02AC07FD-8E64-41F7-806C-F4FBC6CB727A}" type="presParOf" srcId="{45E9F0C6-814A-4A27-8379-CF6646290C27}" destId="{403EC911-0C89-456E-9E37-0F037CB8BE05}" srcOrd="29" destOrd="0" presId="urn:microsoft.com/office/officeart/2005/8/layout/cycle6"/>
    <dgm:cxn modelId="{0518EF0D-8CE5-418E-9712-70FF14C19DD6}" type="presParOf" srcId="{45E9F0C6-814A-4A27-8379-CF6646290C27}" destId="{8FB10C8B-567D-407B-877B-B22E393B728B}" srcOrd="30" destOrd="0" presId="urn:microsoft.com/office/officeart/2005/8/layout/cycle6"/>
    <dgm:cxn modelId="{C7465582-34EA-4167-BD05-2D3AC403F96D}" type="presParOf" srcId="{45E9F0C6-814A-4A27-8379-CF6646290C27}" destId="{FB131D13-40E0-4A53-8617-744DC5A66EE9}" srcOrd="31" destOrd="0" presId="urn:microsoft.com/office/officeart/2005/8/layout/cycle6"/>
    <dgm:cxn modelId="{EF30F73B-D2CE-4526-B8E9-520CF9F3A145}" type="presParOf" srcId="{45E9F0C6-814A-4A27-8379-CF6646290C27}" destId="{4C2CEFB6-38CF-48AD-9D98-868CC70C1916}" srcOrd="32" destOrd="0" presId="urn:microsoft.com/office/officeart/2005/8/layout/cycle6"/>
    <dgm:cxn modelId="{5329D4F8-31D2-4134-8D19-A0324F8E119B}" type="presParOf" srcId="{45E9F0C6-814A-4A27-8379-CF6646290C27}" destId="{D2B351BC-D64C-41E0-847E-51CBC50FB6E9}" srcOrd="33" destOrd="0" presId="urn:microsoft.com/office/officeart/2005/8/layout/cycle6"/>
    <dgm:cxn modelId="{CDAB2681-BE62-4B8F-B3DD-AE842F7E1A2E}" type="presParOf" srcId="{45E9F0C6-814A-4A27-8379-CF6646290C27}" destId="{ADE4E134-F2BC-440C-AEB0-4CFCFF44B139}" srcOrd="34" destOrd="0" presId="urn:microsoft.com/office/officeart/2005/8/layout/cycle6"/>
    <dgm:cxn modelId="{CCDB59C6-24BE-4C6E-AA4C-CEF69620FFC7}" type="presParOf" srcId="{45E9F0C6-814A-4A27-8379-CF6646290C27}" destId="{0B7572B8-A64E-47DF-B8A4-80C82AD8FA18}" srcOrd="35" destOrd="0" presId="urn:microsoft.com/office/officeart/2005/8/layout/cycle6"/>
    <dgm:cxn modelId="{61D92668-330B-4394-B0D1-FC53A9FEA92A}" type="presParOf" srcId="{45E9F0C6-814A-4A27-8379-CF6646290C27}" destId="{48380CE1-CDA4-47D1-BD25-AE1CA822AAB8}" srcOrd="36" destOrd="0" presId="urn:microsoft.com/office/officeart/2005/8/layout/cycle6"/>
    <dgm:cxn modelId="{E8DAB559-1DD1-49EC-94CA-1A4C61FF9907}" type="presParOf" srcId="{45E9F0C6-814A-4A27-8379-CF6646290C27}" destId="{91A3B8EA-43E8-41F1-BC0F-70F729796EEF}" srcOrd="37" destOrd="0" presId="urn:microsoft.com/office/officeart/2005/8/layout/cycle6"/>
    <dgm:cxn modelId="{8FE8DFF8-87D1-490D-8726-7D859745AFC1}" type="presParOf" srcId="{45E9F0C6-814A-4A27-8379-CF6646290C27}" destId="{A4FA4D10-02A1-401B-8C02-7514A38AE34A}" srcOrd="38" destOrd="0" presId="urn:microsoft.com/office/officeart/2005/8/layout/cycle6"/>
    <dgm:cxn modelId="{123AA31C-A39F-45A6-9BDE-8C1325F39A5B}" type="presParOf" srcId="{45E9F0C6-814A-4A27-8379-CF6646290C27}" destId="{72CD845D-918B-4C44-A429-F8B1F42678C8}" srcOrd="39" destOrd="0" presId="urn:microsoft.com/office/officeart/2005/8/layout/cycle6"/>
    <dgm:cxn modelId="{CEAA2302-8643-4323-8AB2-F9E041192A8C}" type="presParOf" srcId="{45E9F0C6-814A-4A27-8379-CF6646290C27}" destId="{5007B3E0-7E96-4AD3-B71D-43F55243CA64}" srcOrd="40" destOrd="0" presId="urn:microsoft.com/office/officeart/2005/8/layout/cycle6"/>
    <dgm:cxn modelId="{2999B190-93F1-42EB-B541-19C7F9581757}" type="presParOf" srcId="{45E9F0C6-814A-4A27-8379-CF6646290C27}" destId="{EBF33BED-42D3-4AA6-AD5D-E2055174581B}" srcOrd="41" destOrd="0" presId="urn:microsoft.com/office/officeart/2005/8/layout/cycle6"/>
    <dgm:cxn modelId="{593A7595-6AEB-4F80-AB07-6CB4850013F1}" type="presParOf" srcId="{45E9F0C6-814A-4A27-8379-CF6646290C27}" destId="{950ED02A-CB7B-4AAB-B28D-81373DC1116D}" srcOrd="42" destOrd="0" presId="urn:microsoft.com/office/officeart/2005/8/layout/cycle6"/>
    <dgm:cxn modelId="{DC9B1679-2730-4A60-8AF7-D49AE91A752D}" type="presParOf" srcId="{45E9F0C6-814A-4A27-8379-CF6646290C27}" destId="{8E4EA45B-046D-4227-8BC7-2FE63D163B9F}" srcOrd="43" destOrd="0" presId="urn:microsoft.com/office/officeart/2005/8/layout/cycle6"/>
    <dgm:cxn modelId="{29D260AA-56C9-46AB-9C38-FBC3EE9A534B}" type="presParOf" srcId="{45E9F0C6-814A-4A27-8379-CF6646290C27}" destId="{2653B98D-67A0-48B1-AE6A-7C22E9EAF2E0}" srcOrd="44" destOrd="0" presId="urn:microsoft.com/office/officeart/2005/8/layout/cycle6"/>
    <dgm:cxn modelId="{8FFA1016-C582-434A-9CC7-9EEBC913AD2F}" type="presParOf" srcId="{45E9F0C6-814A-4A27-8379-CF6646290C27}" destId="{DF58C195-F4BD-47D6-A0A6-A52422208AD6}" srcOrd="45" destOrd="0" presId="urn:microsoft.com/office/officeart/2005/8/layout/cycle6"/>
    <dgm:cxn modelId="{7744C02D-405E-472E-947F-50945774728F}" type="presParOf" srcId="{45E9F0C6-814A-4A27-8379-CF6646290C27}" destId="{B7ADCF27-F736-467C-96B1-84FB4BEC79CB}" srcOrd="46" destOrd="0" presId="urn:microsoft.com/office/officeart/2005/8/layout/cycle6"/>
    <dgm:cxn modelId="{760BF02C-DF8F-490C-B7DF-A22BDB4D4707}" type="presParOf" srcId="{45E9F0C6-814A-4A27-8379-CF6646290C27}" destId="{2CF605BB-E05A-4CE5-8CC8-2E747EC20F0B}" srcOrd="4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4AC9E-9871-488A-92CB-6B5B838E2819}"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it-IT"/>
        </a:p>
      </dgm:t>
    </dgm:pt>
    <dgm:pt modelId="{1827C2A6-CD2A-4E7A-A575-2B08E217AF9C}">
      <dgm:prSet phldrT="[Testo]"/>
      <dgm:spPr/>
      <dgm:t>
        <a:bodyPr/>
        <a:lstStyle/>
        <a:p>
          <a:r>
            <a:rPr lang="it-IT" dirty="0" smtClean="0"/>
            <a:t>Luigi DB</a:t>
          </a:r>
          <a:endParaRPr lang="it-IT" dirty="0"/>
        </a:p>
      </dgm:t>
    </dgm:pt>
    <dgm:pt modelId="{E215AD19-4A57-4F6C-A950-766D03484C56}" type="parTrans" cxnId="{AC56B391-6756-45C6-B209-1F9269FB5FD4}">
      <dgm:prSet/>
      <dgm:spPr/>
      <dgm:t>
        <a:bodyPr/>
        <a:lstStyle/>
        <a:p>
          <a:endParaRPr lang="it-IT"/>
        </a:p>
      </dgm:t>
    </dgm:pt>
    <dgm:pt modelId="{EE1DF012-006A-447E-BC5F-A5A68E910E09}" type="sibTrans" cxnId="{AC56B391-6756-45C6-B209-1F9269FB5FD4}">
      <dgm:prSet/>
      <dgm:spPr/>
      <dgm:t>
        <a:bodyPr/>
        <a:lstStyle/>
        <a:p>
          <a:endParaRPr lang="it-IT"/>
        </a:p>
      </dgm:t>
    </dgm:pt>
    <dgm:pt modelId="{78EDA145-E987-4B2F-9EBB-AC73200FC4F3}">
      <dgm:prSet phldrT="[Testo]"/>
      <dgm:spPr/>
      <dgm:t>
        <a:bodyPr/>
        <a:lstStyle/>
        <a:p>
          <a:r>
            <a:rPr lang="it-IT" dirty="0" smtClean="0"/>
            <a:t>Edoardo</a:t>
          </a:r>
          <a:endParaRPr lang="it-IT" dirty="0"/>
        </a:p>
      </dgm:t>
    </dgm:pt>
    <dgm:pt modelId="{CB6DE76C-14E4-4DC3-8233-8FB8DB64BD8A}" type="parTrans" cxnId="{70096C0B-0315-4B96-A54F-31975179FE05}">
      <dgm:prSet/>
      <dgm:spPr/>
      <dgm:t>
        <a:bodyPr/>
        <a:lstStyle/>
        <a:p>
          <a:endParaRPr lang="it-IT"/>
        </a:p>
      </dgm:t>
    </dgm:pt>
    <dgm:pt modelId="{07A03C37-1000-4333-BDD1-DD2C39916BC6}" type="sibTrans" cxnId="{70096C0B-0315-4B96-A54F-31975179FE05}">
      <dgm:prSet/>
      <dgm:spPr/>
      <dgm:t>
        <a:bodyPr/>
        <a:lstStyle/>
        <a:p>
          <a:endParaRPr lang="it-IT"/>
        </a:p>
      </dgm:t>
    </dgm:pt>
    <dgm:pt modelId="{97352299-7075-4BB1-AD63-C87BD822F3E0}">
      <dgm:prSet phldrT="[Testo]"/>
      <dgm:spPr/>
      <dgm:t>
        <a:bodyPr/>
        <a:lstStyle/>
        <a:p>
          <a:r>
            <a:rPr lang="it-IT" dirty="0" smtClean="0"/>
            <a:t>Lina</a:t>
          </a:r>
          <a:endParaRPr lang="it-IT" dirty="0"/>
        </a:p>
      </dgm:t>
    </dgm:pt>
    <dgm:pt modelId="{F15D0F17-6970-4FDB-AB7B-2E0EB312422B}" type="parTrans" cxnId="{8182CE5C-11E2-4E9A-9556-EC8419FA6C93}">
      <dgm:prSet/>
      <dgm:spPr/>
      <dgm:t>
        <a:bodyPr/>
        <a:lstStyle/>
        <a:p>
          <a:endParaRPr lang="it-IT"/>
        </a:p>
      </dgm:t>
    </dgm:pt>
    <dgm:pt modelId="{0CCD14F6-50C7-4960-8AAC-219A4868722E}" type="sibTrans" cxnId="{8182CE5C-11E2-4E9A-9556-EC8419FA6C93}">
      <dgm:prSet/>
      <dgm:spPr/>
      <dgm:t>
        <a:bodyPr/>
        <a:lstStyle/>
        <a:p>
          <a:endParaRPr lang="it-IT"/>
        </a:p>
      </dgm:t>
    </dgm:pt>
    <dgm:pt modelId="{F84EAE1B-3508-49D7-9964-B6F9520A2FE5}">
      <dgm:prSet phldrT="[Testo]"/>
      <dgm:spPr/>
      <dgm:t>
        <a:bodyPr/>
        <a:lstStyle/>
        <a:p>
          <a:r>
            <a:rPr lang="it-IT" dirty="0" smtClean="0"/>
            <a:t>Paolo DP</a:t>
          </a:r>
          <a:endParaRPr lang="it-IT" dirty="0"/>
        </a:p>
      </dgm:t>
    </dgm:pt>
    <dgm:pt modelId="{8F0B4D2B-B66C-4D8E-A367-315862FE21DA}" type="parTrans" cxnId="{945B8835-0EF1-4ABB-A9DB-966B42331B3A}">
      <dgm:prSet/>
      <dgm:spPr/>
      <dgm:t>
        <a:bodyPr/>
        <a:lstStyle/>
        <a:p>
          <a:endParaRPr lang="it-IT"/>
        </a:p>
      </dgm:t>
    </dgm:pt>
    <dgm:pt modelId="{649A1793-3C76-4536-BFD6-1895B1BE94A6}" type="sibTrans" cxnId="{945B8835-0EF1-4ABB-A9DB-966B42331B3A}">
      <dgm:prSet/>
      <dgm:spPr/>
      <dgm:t>
        <a:bodyPr/>
        <a:lstStyle/>
        <a:p>
          <a:endParaRPr lang="it-IT"/>
        </a:p>
      </dgm:t>
    </dgm:pt>
    <dgm:pt modelId="{48AF5104-E5E4-401C-83B1-4A38FA2B653C}">
      <dgm:prSet phldrT="[Testo]"/>
      <dgm:spPr/>
      <dgm:t>
        <a:bodyPr/>
        <a:lstStyle/>
        <a:p>
          <a:r>
            <a:rPr lang="it-IT" dirty="0" smtClean="0"/>
            <a:t>Arianna</a:t>
          </a:r>
          <a:endParaRPr lang="it-IT" dirty="0"/>
        </a:p>
      </dgm:t>
    </dgm:pt>
    <dgm:pt modelId="{9CFC26A3-E8EA-43B1-BAE4-B0396D9AD5BB}" type="parTrans" cxnId="{2E22CAE9-51E7-4620-AE9E-6CB549BFECEF}">
      <dgm:prSet/>
      <dgm:spPr/>
      <dgm:t>
        <a:bodyPr/>
        <a:lstStyle/>
        <a:p>
          <a:endParaRPr lang="it-IT"/>
        </a:p>
      </dgm:t>
    </dgm:pt>
    <dgm:pt modelId="{2F2E7551-DC62-4168-B1EB-828319B64664}" type="sibTrans" cxnId="{2E22CAE9-51E7-4620-AE9E-6CB549BFECEF}">
      <dgm:prSet/>
      <dgm:spPr/>
      <dgm:t>
        <a:bodyPr/>
        <a:lstStyle/>
        <a:p>
          <a:endParaRPr lang="it-IT"/>
        </a:p>
      </dgm:t>
    </dgm:pt>
    <dgm:pt modelId="{BE69753D-514E-4026-A920-9C4A13FB2187}">
      <dgm:prSet phldrT="[Testo]"/>
      <dgm:spPr/>
      <dgm:t>
        <a:bodyPr/>
        <a:lstStyle/>
        <a:p>
          <a:r>
            <a:rPr lang="it-IT" dirty="0" smtClean="0"/>
            <a:t>Gianluigi</a:t>
          </a:r>
          <a:endParaRPr lang="it-IT" dirty="0"/>
        </a:p>
      </dgm:t>
    </dgm:pt>
    <dgm:pt modelId="{962A6970-BC3C-4430-B8F5-F5E79BD10553}" type="parTrans" cxnId="{87790F9B-8EE7-4F43-AEF7-9D4794B93237}">
      <dgm:prSet/>
      <dgm:spPr/>
      <dgm:t>
        <a:bodyPr/>
        <a:lstStyle/>
        <a:p>
          <a:endParaRPr lang="it-IT"/>
        </a:p>
      </dgm:t>
    </dgm:pt>
    <dgm:pt modelId="{BC160552-4EC0-42DE-ACAB-73FE0C00CFB7}" type="sibTrans" cxnId="{87790F9B-8EE7-4F43-AEF7-9D4794B93237}">
      <dgm:prSet/>
      <dgm:spPr/>
      <dgm:t>
        <a:bodyPr/>
        <a:lstStyle/>
        <a:p>
          <a:endParaRPr lang="it-IT"/>
        </a:p>
      </dgm:t>
    </dgm:pt>
    <dgm:pt modelId="{43FDF985-8F75-42B6-A11C-3643C1686545}">
      <dgm:prSet phldrT="[Testo]"/>
      <dgm:spPr/>
      <dgm:t>
        <a:bodyPr/>
        <a:lstStyle/>
        <a:p>
          <a:r>
            <a:rPr lang="it-IT" dirty="0" smtClean="0"/>
            <a:t>Laura T</a:t>
          </a:r>
          <a:endParaRPr lang="it-IT" dirty="0"/>
        </a:p>
      </dgm:t>
    </dgm:pt>
    <dgm:pt modelId="{1C9E8F62-2A88-419F-B7F5-B13E3F92816F}" type="parTrans" cxnId="{F263D335-9770-4940-9765-E15C89C2B09F}">
      <dgm:prSet/>
      <dgm:spPr/>
      <dgm:t>
        <a:bodyPr/>
        <a:lstStyle/>
        <a:p>
          <a:endParaRPr lang="it-IT"/>
        </a:p>
      </dgm:t>
    </dgm:pt>
    <dgm:pt modelId="{14795960-9449-4ECA-9878-0B8405261EBE}" type="sibTrans" cxnId="{F263D335-9770-4940-9765-E15C89C2B09F}">
      <dgm:prSet/>
      <dgm:spPr/>
      <dgm:t>
        <a:bodyPr/>
        <a:lstStyle/>
        <a:p>
          <a:endParaRPr lang="it-IT"/>
        </a:p>
      </dgm:t>
    </dgm:pt>
    <dgm:pt modelId="{4E977B56-F6C1-4F6F-98B0-1FAF518180FE}">
      <dgm:prSet phldrT="[Testo]"/>
      <dgm:spPr/>
      <dgm:t>
        <a:bodyPr/>
        <a:lstStyle/>
        <a:p>
          <a:r>
            <a:rPr lang="it-IT" dirty="0" smtClean="0"/>
            <a:t>Christian C</a:t>
          </a:r>
          <a:endParaRPr lang="it-IT" dirty="0"/>
        </a:p>
      </dgm:t>
    </dgm:pt>
    <dgm:pt modelId="{32919657-F1EA-4783-B5FF-9C759C0FEC1F}" type="parTrans" cxnId="{52D7B6D5-F014-40A3-B2EB-D0A339C40A23}">
      <dgm:prSet/>
      <dgm:spPr/>
      <dgm:t>
        <a:bodyPr/>
        <a:lstStyle/>
        <a:p>
          <a:endParaRPr lang="it-IT"/>
        </a:p>
      </dgm:t>
    </dgm:pt>
    <dgm:pt modelId="{1099EBDA-D194-4939-B51F-2079C6169510}" type="sibTrans" cxnId="{52D7B6D5-F014-40A3-B2EB-D0A339C40A23}">
      <dgm:prSet/>
      <dgm:spPr/>
      <dgm:t>
        <a:bodyPr/>
        <a:lstStyle/>
        <a:p>
          <a:endParaRPr lang="it-IT"/>
        </a:p>
      </dgm:t>
    </dgm:pt>
    <dgm:pt modelId="{195EBE18-9AC0-4EC7-B43D-15A06FC1BD86}">
      <dgm:prSet phldrT="[Testo]"/>
      <dgm:spPr/>
      <dgm:t>
        <a:bodyPr/>
        <a:lstStyle/>
        <a:p>
          <a:r>
            <a:rPr lang="it-IT" smtClean="0"/>
            <a:t>Francesca R</a:t>
          </a:r>
          <a:endParaRPr lang="it-IT" dirty="0"/>
        </a:p>
      </dgm:t>
    </dgm:pt>
    <dgm:pt modelId="{F69B151A-6CEE-45B2-BDFC-C5CB5603E85B}" type="parTrans" cxnId="{28BF9A84-CBFF-4C06-88D4-FD675B3D3609}">
      <dgm:prSet/>
      <dgm:spPr/>
      <dgm:t>
        <a:bodyPr/>
        <a:lstStyle/>
        <a:p>
          <a:endParaRPr lang="it-IT"/>
        </a:p>
      </dgm:t>
    </dgm:pt>
    <dgm:pt modelId="{45182E2E-20B2-4BA7-92A7-D6BBD67736D0}" type="sibTrans" cxnId="{28BF9A84-CBFF-4C06-88D4-FD675B3D3609}">
      <dgm:prSet/>
      <dgm:spPr/>
      <dgm:t>
        <a:bodyPr/>
        <a:lstStyle/>
        <a:p>
          <a:endParaRPr lang="it-IT"/>
        </a:p>
      </dgm:t>
    </dgm:pt>
    <dgm:pt modelId="{1278EDCF-9AC3-435F-AF56-6A6939727384}">
      <dgm:prSet phldrT="[Testo]"/>
      <dgm:spPr/>
      <dgm:t>
        <a:bodyPr/>
        <a:lstStyle/>
        <a:p>
          <a:r>
            <a:rPr lang="it-IT" smtClean="0"/>
            <a:t>Mary D</a:t>
          </a:r>
          <a:endParaRPr lang="it-IT" dirty="0"/>
        </a:p>
      </dgm:t>
    </dgm:pt>
    <dgm:pt modelId="{4989D815-0DD5-4776-AAE8-25D5F445EE28}" type="parTrans" cxnId="{937455F3-211F-4A6B-BAB7-952D449A6C7B}">
      <dgm:prSet/>
      <dgm:spPr/>
      <dgm:t>
        <a:bodyPr/>
        <a:lstStyle/>
        <a:p>
          <a:endParaRPr lang="it-IT"/>
        </a:p>
      </dgm:t>
    </dgm:pt>
    <dgm:pt modelId="{F8D22741-B242-48CA-A6E7-B9C2BF363E96}" type="sibTrans" cxnId="{937455F3-211F-4A6B-BAB7-952D449A6C7B}">
      <dgm:prSet/>
      <dgm:spPr/>
      <dgm:t>
        <a:bodyPr/>
        <a:lstStyle/>
        <a:p>
          <a:endParaRPr lang="it-IT"/>
        </a:p>
      </dgm:t>
    </dgm:pt>
    <dgm:pt modelId="{F561C360-6616-4672-9953-D97B803129D1}">
      <dgm:prSet phldrT="[Testo]"/>
      <dgm:spPr/>
      <dgm:t>
        <a:bodyPr/>
        <a:lstStyle/>
        <a:p>
          <a:r>
            <a:rPr lang="it-IT" dirty="0" smtClean="0"/>
            <a:t>Paolo R</a:t>
          </a:r>
          <a:endParaRPr lang="it-IT" dirty="0"/>
        </a:p>
      </dgm:t>
    </dgm:pt>
    <dgm:pt modelId="{2EB07059-32A2-48BD-8296-E375BE43BAA3}" type="parTrans" cxnId="{B9845E02-2B1E-4E4B-B45B-F983840300FE}">
      <dgm:prSet/>
      <dgm:spPr/>
      <dgm:t>
        <a:bodyPr/>
        <a:lstStyle/>
        <a:p>
          <a:endParaRPr lang="it-IT"/>
        </a:p>
      </dgm:t>
    </dgm:pt>
    <dgm:pt modelId="{1A595DE2-9B39-4C20-81F3-4889EE5B32CF}" type="sibTrans" cxnId="{B9845E02-2B1E-4E4B-B45B-F983840300FE}">
      <dgm:prSet/>
      <dgm:spPr/>
      <dgm:t>
        <a:bodyPr/>
        <a:lstStyle/>
        <a:p>
          <a:endParaRPr lang="it-IT"/>
        </a:p>
      </dgm:t>
    </dgm:pt>
    <dgm:pt modelId="{7F070BA7-C3ED-4F24-AF51-3630BD510AB4}">
      <dgm:prSet phldrT="[Testo]"/>
      <dgm:spPr/>
      <dgm:t>
        <a:bodyPr/>
        <a:lstStyle/>
        <a:p>
          <a:r>
            <a:rPr lang="it-IT" smtClean="0"/>
            <a:t>Gregorio C</a:t>
          </a:r>
          <a:endParaRPr lang="it-IT" dirty="0"/>
        </a:p>
      </dgm:t>
    </dgm:pt>
    <dgm:pt modelId="{7009797A-1D9C-4EE4-A774-5E8F669FF437}" type="parTrans" cxnId="{064602EA-96F5-4D73-9407-4C07E3942D0B}">
      <dgm:prSet/>
      <dgm:spPr/>
      <dgm:t>
        <a:bodyPr/>
        <a:lstStyle/>
        <a:p>
          <a:endParaRPr lang="it-IT"/>
        </a:p>
      </dgm:t>
    </dgm:pt>
    <dgm:pt modelId="{D52124F4-0FE0-49F3-82F5-C1BF714D79A1}" type="sibTrans" cxnId="{064602EA-96F5-4D73-9407-4C07E3942D0B}">
      <dgm:prSet/>
      <dgm:spPr/>
      <dgm:t>
        <a:bodyPr/>
        <a:lstStyle/>
        <a:p>
          <a:endParaRPr lang="it-IT"/>
        </a:p>
      </dgm:t>
    </dgm:pt>
    <dgm:pt modelId="{0B7F9692-49EE-46B1-A6F4-9173940CDFCD}">
      <dgm:prSet phldrT="[Testo]"/>
      <dgm:spPr/>
      <dgm:t>
        <a:bodyPr/>
        <a:lstStyle/>
        <a:p>
          <a:r>
            <a:rPr lang="it-IT" smtClean="0"/>
            <a:t>Gustavo M</a:t>
          </a:r>
          <a:endParaRPr lang="it-IT" dirty="0"/>
        </a:p>
      </dgm:t>
    </dgm:pt>
    <dgm:pt modelId="{4D55D708-FE6F-44E5-8689-661C80133E71}" type="parTrans" cxnId="{86642718-BF89-4FA9-9202-CE4302FC5086}">
      <dgm:prSet/>
      <dgm:spPr/>
      <dgm:t>
        <a:bodyPr/>
        <a:lstStyle/>
        <a:p>
          <a:endParaRPr lang="it-IT"/>
        </a:p>
      </dgm:t>
    </dgm:pt>
    <dgm:pt modelId="{A4A83492-BC84-480B-9E83-33120CCE6725}" type="sibTrans" cxnId="{86642718-BF89-4FA9-9202-CE4302FC5086}">
      <dgm:prSet/>
      <dgm:spPr/>
      <dgm:t>
        <a:bodyPr/>
        <a:lstStyle/>
        <a:p>
          <a:endParaRPr lang="it-IT"/>
        </a:p>
      </dgm:t>
    </dgm:pt>
    <dgm:pt modelId="{0D173D90-6C9F-486F-A867-A58614A12B63}">
      <dgm:prSet phldrT="[Testo]"/>
      <dgm:spPr/>
      <dgm:t>
        <a:bodyPr/>
        <a:lstStyle/>
        <a:p>
          <a:r>
            <a:rPr lang="it-IT" smtClean="0"/>
            <a:t>Riccardo C</a:t>
          </a:r>
          <a:endParaRPr lang="it-IT" dirty="0"/>
        </a:p>
      </dgm:t>
    </dgm:pt>
    <dgm:pt modelId="{BB48FA03-0164-4552-8346-404E4C720E9D}" type="parTrans" cxnId="{3A0EB69F-D7E1-4E50-8451-028EEEE3D5C6}">
      <dgm:prSet/>
      <dgm:spPr/>
      <dgm:t>
        <a:bodyPr/>
        <a:lstStyle/>
        <a:p>
          <a:endParaRPr lang="it-IT"/>
        </a:p>
      </dgm:t>
    </dgm:pt>
    <dgm:pt modelId="{C27EFB71-07C7-4C64-AD89-72EB2A2FA040}" type="sibTrans" cxnId="{3A0EB69F-D7E1-4E50-8451-028EEEE3D5C6}">
      <dgm:prSet/>
      <dgm:spPr/>
      <dgm:t>
        <a:bodyPr/>
        <a:lstStyle/>
        <a:p>
          <a:endParaRPr lang="it-IT"/>
        </a:p>
      </dgm:t>
    </dgm:pt>
    <dgm:pt modelId="{EA026DBD-7495-48B0-B2DC-D3799E300476}">
      <dgm:prSet phldrT="[Testo]"/>
      <dgm:spPr/>
      <dgm:t>
        <a:bodyPr/>
        <a:lstStyle/>
        <a:p>
          <a:r>
            <a:rPr lang="it-IT" smtClean="0"/>
            <a:t>Stefano A</a:t>
          </a:r>
          <a:endParaRPr lang="it-IT" dirty="0"/>
        </a:p>
      </dgm:t>
    </dgm:pt>
    <dgm:pt modelId="{FA294C2E-B219-43CE-B795-7F48C0B796C8}" type="parTrans" cxnId="{723910B8-581F-45E9-959F-037FAF6AC77B}">
      <dgm:prSet/>
      <dgm:spPr/>
      <dgm:t>
        <a:bodyPr/>
        <a:lstStyle/>
        <a:p>
          <a:endParaRPr lang="it-IT"/>
        </a:p>
      </dgm:t>
    </dgm:pt>
    <dgm:pt modelId="{83BAB35E-C6A5-4329-8808-98F9E28230A7}" type="sibTrans" cxnId="{723910B8-581F-45E9-959F-037FAF6AC77B}">
      <dgm:prSet/>
      <dgm:spPr/>
      <dgm:t>
        <a:bodyPr/>
        <a:lstStyle/>
        <a:p>
          <a:endParaRPr lang="it-IT"/>
        </a:p>
      </dgm:t>
    </dgm:pt>
    <dgm:pt modelId="{5904D741-8ADC-4577-9624-521932F380E1}" type="pres">
      <dgm:prSet presAssocID="{0594AC9E-9871-488A-92CB-6B5B838E2819}" presName="cycle" presStyleCnt="0">
        <dgm:presLayoutVars>
          <dgm:dir/>
          <dgm:resizeHandles val="exact"/>
        </dgm:presLayoutVars>
      </dgm:prSet>
      <dgm:spPr/>
      <dgm:t>
        <a:bodyPr/>
        <a:lstStyle/>
        <a:p>
          <a:endParaRPr lang="it-IT"/>
        </a:p>
      </dgm:t>
    </dgm:pt>
    <dgm:pt modelId="{BEEEBFBC-98B1-4F7A-8EBD-36071097257A}" type="pres">
      <dgm:prSet presAssocID="{0D173D90-6C9F-486F-A867-A58614A12B63}" presName="node" presStyleLbl="node1" presStyleIdx="0" presStyleCnt="15">
        <dgm:presLayoutVars>
          <dgm:bulletEnabled val="1"/>
        </dgm:presLayoutVars>
      </dgm:prSet>
      <dgm:spPr/>
      <dgm:t>
        <a:bodyPr/>
        <a:lstStyle/>
        <a:p>
          <a:endParaRPr lang="it-IT"/>
        </a:p>
      </dgm:t>
    </dgm:pt>
    <dgm:pt modelId="{5BB68E9D-9577-4459-97B9-FE4A7E58E98D}" type="pres">
      <dgm:prSet presAssocID="{0D173D90-6C9F-486F-A867-A58614A12B63}" presName="spNode" presStyleCnt="0"/>
      <dgm:spPr/>
    </dgm:pt>
    <dgm:pt modelId="{ECAAF106-8286-43A2-ADE8-D83EEBAC7DC4}" type="pres">
      <dgm:prSet presAssocID="{C27EFB71-07C7-4C64-AD89-72EB2A2FA040}" presName="sibTrans" presStyleLbl="sibTrans1D1" presStyleIdx="0" presStyleCnt="15"/>
      <dgm:spPr/>
      <dgm:t>
        <a:bodyPr/>
        <a:lstStyle/>
        <a:p>
          <a:endParaRPr lang="it-IT"/>
        </a:p>
      </dgm:t>
    </dgm:pt>
    <dgm:pt modelId="{D4195FE5-7BE1-450E-BCFC-ABC5F4B4DA4E}" type="pres">
      <dgm:prSet presAssocID="{1827C2A6-CD2A-4E7A-A575-2B08E217AF9C}" presName="node" presStyleLbl="node1" presStyleIdx="1" presStyleCnt="15">
        <dgm:presLayoutVars>
          <dgm:bulletEnabled val="1"/>
        </dgm:presLayoutVars>
      </dgm:prSet>
      <dgm:spPr/>
      <dgm:t>
        <a:bodyPr/>
        <a:lstStyle/>
        <a:p>
          <a:endParaRPr lang="it-IT"/>
        </a:p>
      </dgm:t>
    </dgm:pt>
    <dgm:pt modelId="{CEC7A224-92B4-44CA-87CF-B359F3212AF8}" type="pres">
      <dgm:prSet presAssocID="{1827C2A6-CD2A-4E7A-A575-2B08E217AF9C}" presName="spNode" presStyleCnt="0"/>
      <dgm:spPr/>
    </dgm:pt>
    <dgm:pt modelId="{4208639E-6904-4B9E-95EE-75DF76D77066}" type="pres">
      <dgm:prSet presAssocID="{EE1DF012-006A-447E-BC5F-A5A68E910E09}" presName="sibTrans" presStyleLbl="sibTrans1D1" presStyleIdx="1" presStyleCnt="15"/>
      <dgm:spPr/>
      <dgm:t>
        <a:bodyPr/>
        <a:lstStyle/>
        <a:p>
          <a:endParaRPr lang="it-IT"/>
        </a:p>
      </dgm:t>
    </dgm:pt>
    <dgm:pt modelId="{59606D09-E627-4BAA-9D49-86B1A31A5872}" type="pres">
      <dgm:prSet presAssocID="{48AF5104-E5E4-401C-83B1-4A38FA2B653C}" presName="node" presStyleLbl="node1" presStyleIdx="2" presStyleCnt="15">
        <dgm:presLayoutVars>
          <dgm:bulletEnabled val="1"/>
        </dgm:presLayoutVars>
      </dgm:prSet>
      <dgm:spPr/>
      <dgm:t>
        <a:bodyPr/>
        <a:lstStyle/>
        <a:p>
          <a:endParaRPr lang="it-IT"/>
        </a:p>
      </dgm:t>
    </dgm:pt>
    <dgm:pt modelId="{38E6CB3E-A09B-400A-B924-FBA18F80891A}" type="pres">
      <dgm:prSet presAssocID="{48AF5104-E5E4-401C-83B1-4A38FA2B653C}" presName="spNode" presStyleCnt="0"/>
      <dgm:spPr/>
    </dgm:pt>
    <dgm:pt modelId="{C074CE7C-AA0E-4FBC-A3A4-C05583287F78}" type="pres">
      <dgm:prSet presAssocID="{2F2E7551-DC62-4168-B1EB-828319B64664}" presName="sibTrans" presStyleLbl="sibTrans1D1" presStyleIdx="2" presStyleCnt="15"/>
      <dgm:spPr/>
      <dgm:t>
        <a:bodyPr/>
        <a:lstStyle/>
        <a:p>
          <a:endParaRPr lang="it-IT"/>
        </a:p>
      </dgm:t>
    </dgm:pt>
    <dgm:pt modelId="{31B41520-4639-45F9-B20D-C3F7D79B47A2}" type="pres">
      <dgm:prSet presAssocID="{78EDA145-E987-4B2F-9EBB-AC73200FC4F3}" presName="node" presStyleLbl="node1" presStyleIdx="3" presStyleCnt="15">
        <dgm:presLayoutVars>
          <dgm:bulletEnabled val="1"/>
        </dgm:presLayoutVars>
      </dgm:prSet>
      <dgm:spPr/>
      <dgm:t>
        <a:bodyPr/>
        <a:lstStyle/>
        <a:p>
          <a:endParaRPr lang="it-IT"/>
        </a:p>
      </dgm:t>
    </dgm:pt>
    <dgm:pt modelId="{31433B13-46E5-431C-BDEE-618AA8919A8A}" type="pres">
      <dgm:prSet presAssocID="{78EDA145-E987-4B2F-9EBB-AC73200FC4F3}" presName="spNode" presStyleCnt="0"/>
      <dgm:spPr/>
    </dgm:pt>
    <dgm:pt modelId="{C833C18D-870F-482E-941F-580D0B994C9D}" type="pres">
      <dgm:prSet presAssocID="{07A03C37-1000-4333-BDD1-DD2C39916BC6}" presName="sibTrans" presStyleLbl="sibTrans1D1" presStyleIdx="3" presStyleCnt="15"/>
      <dgm:spPr/>
      <dgm:t>
        <a:bodyPr/>
        <a:lstStyle/>
        <a:p>
          <a:endParaRPr lang="it-IT"/>
        </a:p>
      </dgm:t>
    </dgm:pt>
    <dgm:pt modelId="{1BFD6495-33A2-4268-9739-07DC7E70C8D7}" type="pres">
      <dgm:prSet presAssocID="{97352299-7075-4BB1-AD63-C87BD822F3E0}" presName="node" presStyleLbl="node1" presStyleIdx="4" presStyleCnt="15">
        <dgm:presLayoutVars>
          <dgm:bulletEnabled val="1"/>
        </dgm:presLayoutVars>
      </dgm:prSet>
      <dgm:spPr/>
      <dgm:t>
        <a:bodyPr/>
        <a:lstStyle/>
        <a:p>
          <a:endParaRPr lang="it-IT"/>
        </a:p>
      </dgm:t>
    </dgm:pt>
    <dgm:pt modelId="{C88E1ED2-E8B5-4773-B181-525E58CD926F}" type="pres">
      <dgm:prSet presAssocID="{97352299-7075-4BB1-AD63-C87BD822F3E0}" presName="spNode" presStyleCnt="0"/>
      <dgm:spPr/>
    </dgm:pt>
    <dgm:pt modelId="{CC3317C8-3378-40E5-B9C7-3617CB367D0D}" type="pres">
      <dgm:prSet presAssocID="{0CCD14F6-50C7-4960-8AAC-219A4868722E}" presName="sibTrans" presStyleLbl="sibTrans1D1" presStyleIdx="4" presStyleCnt="15"/>
      <dgm:spPr/>
      <dgm:t>
        <a:bodyPr/>
        <a:lstStyle/>
        <a:p>
          <a:endParaRPr lang="it-IT"/>
        </a:p>
      </dgm:t>
    </dgm:pt>
    <dgm:pt modelId="{57EDCCC5-D17D-491E-B1E8-BFD4D3DFFF6B}" type="pres">
      <dgm:prSet presAssocID="{F84EAE1B-3508-49D7-9964-B6F9520A2FE5}" presName="node" presStyleLbl="node1" presStyleIdx="5" presStyleCnt="15">
        <dgm:presLayoutVars>
          <dgm:bulletEnabled val="1"/>
        </dgm:presLayoutVars>
      </dgm:prSet>
      <dgm:spPr/>
      <dgm:t>
        <a:bodyPr/>
        <a:lstStyle/>
        <a:p>
          <a:endParaRPr lang="it-IT"/>
        </a:p>
      </dgm:t>
    </dgm:pt>
    <dgm:pt modelId="{293A5B5E-F9F2-464B-97CF-265A41A9CE2C}" type="pres">
      <dgm:prSet presAssocID="{F84EAE1B-3508-49D7-9964-B6F9520A2FE5}" presName="spNode" presStyleCnt="0"/>
      <dgm:spPr/>
    </dgm:pt>
    <dgm:pt modelId="{CACCAF6B-C3F7-42F1-816B-F61D8E159BE2}" type="pres">
      <dgm:prSet presAssocID="{649A1793-3C76-4536-BFD6-1895B1BE94A6}" presName="sibTrans" presStyleLbl="sibTrans1D1" presStyleIdx="5" presStyleCnt="15"/>
      <dgm:spPr/>
      <dgm:t>
        <a:bodyPr/>
        <a:lstStyle/>
        <a:p>
          <a:endParaRPr lang="it-IT"/>
        </a:p>
      </dgm:t>
    </dgm:pt>
    <dgm:pt modelId="{28A0B37D-0420-43F6-B14C-9375C7CCDE2D}" type="pres">
      <dgm:prSet presAssocID="{BE69753D-514E-4026-A920-9C4A13FB2187}" presName="node" presStyleLbl="node1" presStyleIdx="6" presStyleCnt="15">
        <dgm:presLayoutVars>
          <dgm:bulletEnabled val="1"/>
        </dgm:presLayoutVars>
      </dgm:prSet>
      <dgm:spPr/>
      <dgm:t>
        <a:bodyPr/>
        <a:lstStyle/>
        <a:p>
          <a:endParaRPr lang="it-IT"/>
        </a:p>
      </dgm:t>
    </dgm:pt>
    <dgm:pt modelId="{11FBF841-771D-4BAE-91FB-908A1A72B5EE}" type="pres">
      <dgm:prSet presAssocID="{BE69753D-514E-4026-A920-9C4A13FB2187}" presName="spNode" presStyleCnt="0"/>
      <dgm:spPr/>
    </dgm:pt>
    <dgm:pt modelId="{62A63873-B8B0-43BA-B0F1-70D9C58DEACD}" type="pres">
      <dgm:prSet presAssocID="{BC160552-4EC0-42DE-ACAB-73FE0C00CFB7}" presName="sibTrans" presStyleLbl="sibTrans1D1" presStyleIdx="6" presStyleCnt="15"/>
      <dgm:spPr/>
      <dgm:t>
        <a:bodyPr/>
        <a:lstStyle/>
        <a:p>
          <a:endParaRPr lang="it-IT"/>
        </a:p>
      </dgm:t>
    </dgm:pt>
    <dgm:pt modelId="{24499624-0141-415A-AA98-B854DD5EA670}" type="pres">
      <dgm:prSet presAssocID="{1278EDCF-9AC3-435F-AF56-6A6939727384}" presName="node" presStyleLbl="node1" presStyleIdx="7" presStyleCnt="15">
        <dgm:presLayoutVars>
          <dgm:bulletEnabled val="1"/>
        </dgm:presLayoutVars>
      </dgm:prSet>
      <dgm:spPr/>
      <dgm:t>
        <a:bodyPr/>
        <a:lstStyle/>
        <a:p>
          <a:endParaRPr lang="it-IT"/>
        </a:p>
      </dgm:t>
    </dgm:pt>
    <dgm:pt modelId="{81191F3D-1697-483A-9F99-655C231B082C}" type="pres">
      <dgm:prSet presAssocID="{1278EDCF-9AC3-435F-AF56-6A6939727384}" presName="spNode" presStyleCnt="0"/>
      <dgm:spPr/>
    </dgm:pt>
    <dgm:pt modelId="{60232DFD-FA9F-4B42-9F92-F4F1BB1680E5}" type="pres">
      <dgm:prSet presAssocID="{F8D22741-B242-48CA-A6E7-B9C2BF363E96}" presName="sibTrans" presStyleLbl="sibTrans1D1" presStyleIdx="7" presStyleCnt="15"/>
      <dgm:spPr/>
      <dgm:t>
        <a:bodyPr/>
        <a:lstStyle/>
        <a:p>
          <a:endParaRPr lang="it-IT"/>
        </a:p>
      </dgm:t>
    </dgm:pt>
    <dgm:pt modelId="{FB14DAD8-4967-4993-A30C-91F761568CAA}" type="pres">
      <dgm:prSet presAssocID="{43FDF985-8F75-42B6-A11C-3643C1686545}" presName="node" presStyleLbl="node1" presStyleIdx="8" presStyleCnt="15">
        <dgm:presLayoutVars>
          <dgm:bulletEnabled val="1"/>
        </dgm:presLayoutVars>
      </dgm:prSet>
      <dgm:spPr/>
      <dgm:t>
        <a:bodyPr/>
        <a:lstStyle/>
        <a:p>
          <a:endParaRPr lang="it-IT"/>
        </a:p>
      </dgm:t>
    </dgm:pt>
    <dgm:pt modelId="{18DE31E7-52E3-488B-91AA-B26471EE42D8}" type="pres">
      <dgm:prSet presAssocID="{43FDF985-8F75-42B6-A11C-3643C1686545}" presName="spNode" presStyleCnt="0"/>
      <dgm:spPr/>
    </dgm:pt>
    <dgm:pt modelId="{D2CD6E4E-560E-40E9-9348-2728425A8BE6}" type="pres">
      <dgm:prSet presAssocID="{14795960-9449-4ECA-9878-0B8405261EBE}" presName="sibTrans" presStyleLbl="sibTrans1D1" presStyleIdx="8" presStyleCnt="15"/>
      <dgm:spPr/>
      <dgm:t>
        <a:bodyPr/>
        <a:lstStyle/>
        <a:p>
          <a:endParaRPr lang="it-IT"/>
        </a:p>
      </dgm:t>
    </dgm:pt>
    <dgm:pt modelId="{7080F434-1D66-457C-B8CC-9F1BFB6BA094}" type="pres">
      <dgm:prSet presAssocID="{4E977B56-F6C1-4F6F-98B0-1FAF518180FE}" presName="node" presStyleLbl="node1" presStyleIdx="9" presStyleCnt="15">
        <dgm:presLayoutVars>
          <dgm:bulletEnabled val="1"/>
        </dgm:presLayoutVars>
      </dgm:prSet>
      <dgm:spPr/>
      <dgm:t>
        <a:bodyPr/>
        <a:lstStyle/>
        <a:p>
          <a:endParaRPr lang="it-IT"/>
        </a:p>
      </dgm:t>
    </dgm:pt>
    <dgm:pt modelId="{57A17030-D4E5-4FF5-9A7F-19B26A9B0C78}" type="pres">
      <dgm:prSet presAssocID="{4E977B56-F6C1-4F6F-98B0-1FAF518180FE}" presName="spNode" presStyleCnt="0"/>
      <dgm:spPr/>
    </dgm:pt>
    <dgm:pt modelId="{E991DFBC-9BC3-43E6-8DC1-B09B538ABCC4}" type="pres">
      <dgm:prSet presAssocID="{1099EBDA-D194-4939-B51F-2079C6169510}" presName="sibTrans" presStyleLbl="sibTrans1D1" presStyleIdx="9" presStyleCnt="15"/>
      <dgm:spPr/>
      <dgm:t>
        <a:bodyPr/>
        <a:lstStyle/>
        <a:p>
          <a:endParaRPr lang="it-IT"/>
        </a:p>
      </dgm:t>
    </dgm:pt>
    <dgm:pt modelId="{AFB69A68-1550-472E-8178-FF40D8E19C0D}" type="pres">
      <dgm:prSet presAssocID="{195EBE18-9AC0-4EC7-B43D-15A06FC1BD86}" presName="node" presStyleLbl="node1" presStyleIdx="10" presStyleCnt="15">
        <dgm:presLayoutVars>
          <dgm:bulletEnabled val="1"/>
        </dgm:presLayoutVars>
      </dgm:prSet>
      <dgm:spPr/>
      <dgm:t>
        <a:bodyPr/>
        <a:lstStyle/>
        <a:p>
          <a:endParaRPr lang="it-IT"/>
        </a:p>
      </dgm:t>
    </dgm:pt>
    <dgm:pt modelId="{1F22ADF8-CDB4-4625-94FD-C0CC44643A5F}" type="pres">
      <dgm:prSet presAssocID="{195EBE18-9AC0-4EC7-B43D-15A06FC1BD86}" presName="spNode" presStyleCnt="0"/>
      <dgm:spPr/>
    </dgm:pt>
    <dgm:pt modelId="{FF9288F1-F3B1-4DF4-8A7B-9704FAD3DB3E}" type="pres">
      <dgm:prSet presAssocID="{45182E2E-20B2-4BA7-92A7-D6BBD67736D0}" presName="sibTrans" presStyleLbl="sibTrans1D1" presStyleIdx="10" presStyleCnt="15"/>
      <dgm:spPr/>
      <dgm:t>
        <a:bodyPr/>
        <a:lstStyle/>
        <a:p>
          <a:endParaRPr lang="it-IT"/>
        </a:p>
      </dgm:t>
    </dgm:pt>
    <dgm:pt modelId="{CFAC84BA-F063-4C61-869A-1750A5FFF887}" type="pres">
      <dgm:prSet presAssocID="{F561C360-6616-4672-9953-D97B803129D1}" presName="node" presStyleLbl="node1" presStyleIdx="11" presStyleCnt="15">
        <dgm:presLayoutVars>
          <dgm:bulletEnabled val="1"/>
        </dgm:presLayoutVars>
      </dgm:prSet>
      <dgm:spPr/>
      <dgm:t>
        <a:bodyPr/>
        <a:lstStyle/>
        <a:p>
          <a:endParaRPr lang="it-IT"/>
        </a:p>
      </dgm:t>
    </dgm:pt>
    <dgm:pt modelId="{80A3DCF8-8572-4E71-9E8F-21588D71E21C}" type="pres">
      <dgm:prSet presAssocID="{F561C360-6616-4672-9953-D97B803129D1}" presName="spNode" presStyleCnt="0"/>
      <dgm:spPr/>
    </dgm:pt>
    <dgm:pt modelId="{12AF8900-9662-464C-B5D8-5486A0A49A01}" type="pres">
      <dgm:prSet presAssocID="{1A595DE2-9B39-4C20-81F3-4889EE5B32CF}" presName="sibTrans" presStyleLbl="sibTrans1D1" presStyleIdx="11" presStyleCnt="15"/>
      <dgm:spPr/>
      <dgm:t>
        <a:bodyPr/>
        <a:lstStyle/>
        <a:p>
          <a:endParaRPr lang="it-IT"/>
        </a:p>
      </dgm:t>
    </dgm:pt>
    <dgm:pt modelId="{3EC3D363-A58F-42EB-813C-A937476B98E2}" type="pres">
      <dgm:prSet presAssocID="{7F070BA7-C3ED-4F24-AF51-3630BD510AB4}" presName="node" presStyleLbl="node1" presStyleIdx="12" presStyleCnt="15">
        <dgm:presLayoutVars>
          <dgm:bulletEnabled val="1"/>
        </dgm:presLayoutVars>
      </dgm:prSet>
      <dgm:spPr/>
      <dgm:t>
        <a:bodyPr/>
        <a:lstStyle/>
        <a:p>
          <a:endParaRPr lang="it-IT"/>
        </a:p>
      </dgm:t>
    </dgm:pt>
    <dgm:pt modelId="{3F2EE148-F7FA-4196-B28A-93FA550D41E0}" type="pres">
      <dgm:prSet presAssocID="{7F070BA7-C3ED-4F24-AF51-3630BD510AB4}" presName="spNode" presStyleCnt="0"/>
      <dgm:spPr/>
    </dgm:pt>
    <dgm:pt modelId="{FAA28F91-2872-4517-BD11-72377DA0BE6B}" type="pres">
      <dgm:prSet presAssocID="{D52124F4-0FE0-49F3-82F5-C1BF714D79A1}" presName="sibTrans" presStyleLbl="sibTrans1D1" presStyleIdx="12" presStyleCnt="15"/>
      <dgm:spPr/>
      <dgm:t>
        <a:bodyPr/>
        <a:lstStyle/>
        <a:p>
          <a:endParaRPr lang="it-IT"/>
        </a:p>
      </dgm:t>
    </dgm:pt>
    <dgm:pt modelId="{BFB25AAF-B3E8-4DE7-8550-C3135541788A}" type="pres">
      <dgm:prSet presAssocID="{0B7F9692-49EE-46B1-A6F4-9173940CDFCD}" presName="node" presStyleLbl="node1" presStyleIdx="13" presStyleCnt="15">
        <dgm:presLayoutVars>
          <dgm:bulletEnabled val="1"/>
        </dgm:presLayoutVars>
      </dgm:prSet>
      <dgm:spPr/>
      <dgm:t>
        <a:bodyPr/>
        <a:lstStyle/>
        <a:p>
          <a:endParaRPr lang="it-IT"/>
        </a:p>
      </dgm:t>
    </dgm:pt>
    <dgm:pt modelId="{EFDD5523-3754-4C2F-B69F-780E0841990D}" type="pres">
      <dgm:prSet presAssocID="{0B7F9692-49EE-46B1-A6F4-9173940CDFCD}" presName="spNode" presStyleCnt="0"/>
      <dgm:spPr/>
    </dgm:pt>
    <dgm:pt modelId="{B2350D36-4B8F-4598-90DD-D114718CE8D5}" type="pres">
      <dgm:prSet presAssocID="{A4A83492-BC84-480B-9E83-33120CCE6725}" presName="sibTrans" presStyleLbl="sibTrans1D1" presStyleIdx="13" presStyleCnt="15"/>
      <dgm:spPr/>
      <dgm:t>
        <a:bodyPr/>
        <a:lstStyle/>
        <a:p>
          <a:endParaRPr lang="it-IT"/>
        </a:p>
      </dgm:t>
    </dgm:pt>
    <dgm:pt modelId="{3C3C7F1B-AFD7-4A50-8A73-80AF79190206}" type="pres">
      <dgm:prSet presAssocID="{EA026DBD-7495-48B0-B2DC-D3799E300476}" presName="node" presStyleLbl="node1" presStyleIdx="14" presStyleCnt="15">
        <dgm:presLayoutVars>
          <dgm:bulletEnabled val="1"/>
        </dgm:presLayoutVars>
      </dgm:prSet>
      <dgm:spPr/>
      <dgm:t>
        <a:bodyPr/>
        <a:lstStyle/>
        <a:p>
          <a:endParaRPr lang="it-IT"/>
        </a:p>
      </dgm:t>
    </dgm:pt>
    <dgm:pt modelId="{81881B3B-71E9-435F-970E-6C43424DD963}" type="pres">
      <dgm:prSet presAssocID="{EA026DBD-7495-48B0-B2DC-D3799E300476}" presName="spNode" presStyleCnt="0"/>
      <dgm:spPr/>
    </dgm:pt>
    <dgm:pt modelId="{A4B1A669-CA47-4FFC-909E-362D8210B9AA}" type="pres">
      <dgm:prSet presAssocID="{83BAB35E-C6A5-4329-8808-98F9E28230A7}" presName="sibTrans" presStyleLbl="sibTrans1D1" presStyleIdx="14" presStyleCnt="15"/>
      <dgm:spPr/>
      <dgm:t>
        <a:bodyPr/>
        <a:lstStyle/>
        <a:p>
          <a:endParaRPr lang="it-IT"/>
        </a:p>
      </dgm:t>
    </dgm:pt>
  </dgm:ptLst>
  <dgm:cxnLst>
    <dgm:cxn modelId="{8182CE5C-11E2-4E9A-9556-EC8419FA6C93}" srcId="{0594AC9E-9871-488A-92CB-6B5B838E2819}" destId="{97352299-7075-4BB1-AD63-C87BD822F3E0}" srcOrd="4" destOrd="0" parTransId="{F15D0F17-6970-4FDB-AB7B-2E0EB312422B}" sibTransId="{0CCD14F6-50C7-4960-8AAC-219A4868722E}"/>
    <dgm:cxn modelId="{F801DA3D-9D21-400B-BBA9-8F861E70829B}" type="presOf" srcId="{BE69753D-514E-4026-A920-9C4A13FB2187}" destId="{28A0B37D-0420-43F6-B14C-9375C7CCDE2D}" srcOrd="0" destOrd="0" presId="urn:microsoft.com/office/officeart/2005/8/layout/cycle6"/>
    <dgm:cxn modelId="{735DD53A-1221-4B08-81D4-8880D08FA1A7}" type="presOf" srcId="{1099EBDA-D194-4939-B51F-2079C6169510}" destId="{E991DFBC-9BC3-43E6-8DC1-B09B538ABCC4}" srcOrd="0" destOrd="0" presId="urn:microsoft.com/office/officeart/2005/8/layout/cycle6"/>
    <dgm:cxn modelId="{D0FB155A-4AF8-4455-BF59-B32565E568BD}" type="presOf" srcId="{C27EFB71-07C7-4C64-AD89-72EB2A2FA040}" destId="{ECAAF106-8286-43A2-ADE8-D83EEBAC7DC4}" srcOrd="0" destOrd="0" presId="urn:microsoft.com/office/officeart/2005/8/layout/cycle6"/>
    <dgm:cxn modelId="{3481AC97-C965-47C1-81E1-0B718C033048}" type="presOf" srcId="{97352299-7075-4BB1-AD63-C87BD822F3E0}" destId="{1BFD6495-33A2-4268-9739-07DC7E70C8D7}" srcOrd="0" destOrd="0" presId="urn:microsoft.com/office/officeart/2005/8/layout/cycle6"/>
    <dgm:cxn modelId="{81792360-83A9-4D96-BF9E-E0B5090CA0C6}" type="presOf" srcId="{0D173D90-6C9F-486F-A867-A58614A12B63}" destId="{BEEEBFBC-98B1-4F7A-8EBD-36071097257A}" srcOrd="0" destOrd="0" presId="urn:microsoft.com/office/officeart/2005/8/layout/cycle6"/>
    <dgm:cxn modelId="{3A0EB69F-D7E1-4E50-8451-028EEEE3D5C6}" srcId="{0594AC9E-9871-488A-92CB-6B5B838E2819}" destId="{0D173D90-6C9F-486F-A867-A58614A12B63}" srcOrd="0" destOrd="0" parTransId="{BB48FA03-0164-4552-8346-404E4C720E9D}" sibTransId="{C27EFB71-07C7-4C64-AD89-72EB2A2FA040}"/>
    <dgm:cxn modelId="{945B8835-0EF1-4ABB-A9DB-966B42331B3A}" srcId="{0594AC9E-9871-488A-92CB-6B5B838E2819}" destId="{F84EAE1B-3508-49D7-9964-B6F9520A2FE5}" srcOrd="5" destOrd="0" parTransId="{8F0B4D2B-B66C-4D8E-A367-315862FE21DA}" sibTransId="{649A1793-3C76-4536-BFD6-1895B1BE94A6}"/>
    <dgm:cxn modelId="{F263D335-9770-4940-9765-E15C89C2B09F}" srcId="{0594AC9E-9871-488A-92CB-6B5B838E2819}" destId="{43FDF985-8F75-42B6-A11C-3643C1686545}" srcOrd="8" destOrd="0" parTransId="{1C9E8F62-2A88-419F-B7F5-B13E3F92816F}" sibTransId="{14795960-9449-4ECA-9878-0B8405261EBE}"/>
    <dgm:cxn modelId="{B9845E02-2B1E-4E4B-B45B-F983840300FE}" srcId="{0594AC9E-9871-488A-92CB-6B5B838E2819}" destId="{F561C360-6616-4672-9953-D97B803129D1}" srcOrd="11" destOrd="0" parTransId="{2EB07059-32A2-48BD-8296-E375BE43BAA3}" sibTransId="{1A595DE2-9B39-4C20-81F3-4889EE5B32CF}"/>
    <dgm:cxn modelId="{2F6C8852-C31B-496E-8DA6-62EF5345708E}" type="presOf" srcId="{07A03C37-1000-4333-BDD1-DD2C39916BC6}" destId="{C833C18D-870F-482E-941F-580D0B994C9D}" srcOrd="0" destOrd="0" presId="urn:microsoft.com/office/officeart/2005/8/layout/cycle6"/>
    <dgm:cxn modelId="{EFCE80E0-13F6-4288-8B5E-647EF083457F}" type="presOf" srcId="{0B7F9692-49EE-46B1-A6F4-9173940CDFCD}" destId="{BFB25AAF-B3E8-4DE7-8550-C3135541788A}" srcOrd="0" destOrd="0" presId="urn:microsoft.com/office/officeart/2005/8/layout/cycle6"/>
    <dgm:cxn modelId="{AC56B391-6756-45C6-B209-1F9269FB5FD4}" srcId="{0594AC9E-9871-488A-92CB-6B5B838E2819}" destId="{1827C2A6-CD2A-4E7A-A575-2B08E217AF9C}" srcOrd="1" destOrd="0" parTransId="{E215AD19-4A57-4F6C-A950-766D03484C56}" sibTransId="{EE1DF012-006A-447E-BC5F-A5A68E910E09}"/>
    <dgm:cxn modelId="{1330E067-4AD8-40AE-AF88-F066B22BAAD6}" type="presOf" srcId="{A4A83492-BC84-480B-9E83-33120CCE6725}" destId="{B2350D36-4B8F-4598-90DD-D114718CE8D5}" srcOrd="0" destOrd="0" presId="urn:microsoft.com/office/officeart/2005/8/layout/cycle6"/>
    <dgm:cxn modelId="{937455F3-211F-4A6B-BAB7-952D449A6C7B}" srcId="{0594AC9E-9871-488A-92CB-6B5B838E2819}" destId="{1278EDCF-9AC3-435F-AF56-6A6939727384}" srcOrd="7" destOrd="0" parTransId="{4989D815-0DD5-4776-AAE8-25D5F445EE28}" sibTransId="{F8D22741-B242-48CA-A6E7-B9C2BF363E96}"/>
    <dgm:cxn modelId="{7F35AF29-587E-4986-9350-6B502135C206}" type="presOf" srcId="{83BAB35E-C6A5-4329-8808-98F9E28230A7}" destId="{A4B1A669-CA47-4FFC-909E-362D8210B9AA}" srcOrd="0" destOrd="0" presId="urn:microsoft.com/office/officeart/2005/8/layout/cycle6"/>
    <dgm:cxn modelId="{1735F3C3-1215-4634-B9C2-21521F4E4F2F}" type="presOf" srcId="{45182E2E-20B2-4BA7-92A7-D6BBD67736D0}" destId="{FF9288F1-F3B1-4DF4-8A7B-9704FAD3DB3E}" srcOrd="0" destOrd="0" presId="urn:microsoft.com/office/officeart/2005/8/layout/cycle6"/>
    <dgm:cxn modelId="{2E22CAE9-51E7-4620-AE9E-6CB549BFECEF}" srcId="{0594AC9E-9871-488A-92CB-6B5B838E2819}" destId="{48AF5104-E5E4-401C-83B1-4A38FA2B653C}" srcOrd="2" destOrd="0" parTransId="{9CFC26A3-E8EA-43B1-BAE4-B0396D9AD5BB}" sibTransId="{2F2E7551-DC62-4168-B1EB-828319B64664}"/>
    <dgm:cxn modelId="{AC905031-8C0C-4192-9C68-911A924A64F4}" type="presOf" srcId="{D52124F4-0FE0-49F3-82F5-C1BF714D79A1}" destId="{FAA28F91-2872-4517-BD11-72377DA0BE6B}" srcOrd="0" destOrd="0" presId="urn:microsoft.com/office/officeart/2005/8/layout/cycle6"/>
    <dgm:cxn modelId="{5EA60FEF-EE27-4C2C-8399-F0100464E21F}" type="presOf" srcId="{0CCD14F6-50C7-4960-8AAC-219A4868722E}" destId="{CC3317C8-3378-40E5-B9C7-3617CB367D0D}" srcOrd="0" destOrd="0" presId="urn:microsoft.com/office/officeart/2005/8/layout/cycle6"/>
    <dgm:cxn modelId="{2142E7A2-E10E-4B87-BC32-5A42C348397F}" type="presOf" srcId="{48AF5104-E5E4-401C-83B1-4A38FA2B653C}" destId="{59606D09-E627-4BAA-9D49-86B1A31A5872}" srcOrd="0" destOrd="0" presId="urn:microsoft.com/office/officeart/2005/8/layout/cycle6"/>
    <dgm:cxn modelId="{024666DE-1410-4D12-B3E6-914F8583DD59}" type="presOf" srcId="{14795960-9449-4ECA-9878-0B8405261EBE}" destId="{D2CD6E4E-560E-40E9-9348-2728425A8BE6}" srcOrd="0" destOrd="0" presId="urn:microsoft.com/office/officeart/2005/8/layout/cycle6"/>
    <dgm:cxn modelId="{28BF9A84-CBFF-4C06-88D4-FD675B3D3609}" srcId="{0594AC9E-9871-488A-92CB-6B5B838E2819}" destId="{195EBE18-9AC0-4EC7-B43D-15A06FC1BD86}" srcOrd="10" destOrd="0" parTransId="{F69B151A-6CEE-45B2-BDFC-C5CB5603E85B}" sibTransId="{45182E2E-20B2-4BA7-92A7-D6BBD67736D0}"/>
    <dgm:cxn modelId="{B18B8C2B-AA27-41BA-90F9-0E0A9043FA96}" type="presOf" srcId="{1A595DE2-9B39-4C20-81F3-4889EE5B32CF}" destId="{12AF8900-9662-464C-B5D8-5486A0A49A01}" srcOrd="0" destOrd="0" presId="urn:microsoft.com/office/officeart/2005/8/layout/cycle6"/>
    <dgm:cxn modelId="{E8E88DB9-6390-442C-8062-043067B5A37A}" type="presOf" srcId="{4E977B56-F6C1-4F6F-98B0-1FAF518180FE}" destId="{7080F434-1D66-457C-B8CC-9F1BFB6BA094}" srcOrd="0" destOrd="0" presId="urn:microsoft.com/office/officeart/2005/8/layout/cycle6"/>
    <dgm:cxn modelId="{0C8B10C6-5045-4993-B55F-73A039D69974}" type="presOf" srcId="{F84EAE1B-3508-49D7-9964-B6F9520A2FE5}" destId="{57EDCCC5-D17D-491E-B1E8-BFD4D3DFFF6B}" srcOrd="0" destOrd="0" presId="urn:microsoft.com/office/officeart/2005/8/layout/cycle6"/>
    <dgm:cxn modelId="{0D61318D-77DC-4DCE-92AB-61536C6ABC79}" type="presOf" srcId="{195EBE18-9AC0-4EC7-B43D-15A06FC1BD86}" destId="{AFB69A68-1550-472E-8178-FF40D8E19C0D}" srcOrd="0" destOrd="0" presId="urn:microsoft.com/office/officeart/2005/8/layout/cycle6"/>
    <dgm:cxn modelId="{035C4F81-70B8-4F72-A919-1AE6FF23F1F8}" type="presOf" srcId="{2F2E7551-DC62-4168-B1EB-828319B64664}" destId="{C074CE7C-AA0E-4FBC-A3A4-C05583287F78}" srcOrd="0" destOrd="0" presId="urn:microsoft.com/office/officeart/2005/8/layout/cycle6"/>
    <dgm:cxn modelId="{70096C0B-0315-4B96-A54F-31975179FE05}" srcId="{0594AC9E-9871-488A-92CB-6B5B838E2819}" destId="{78EDA145-E987-4B2F-9EBB-AC73200FC4F3}" srcOrd="3" destOrd="0" parTransId="{CB6DE76C-14E4-4DC3-8233-8FB8DB64BD8A}" sibTransId="{07A03C37-1000-4333-BDD1-DD2C39916BC6}"/>
    <dgm:cxn modelId="{064602EA-96F5-4D73-9407-4C07E3942D0B}" srcId="{0594AC9E-9871-488A-92CB-6B5B838E2819}" destId="{7F070BA7-C3ED-4F24-AF51-3630BD510AB4}" srcOrd="12" destOrd="0" parTransId="{7009797A-1D9C-4EE4-A774-5E8F669FF437}" sibTransId="{D52124F4-0FE0-49F3-82F5-C1BF714D79A1}"/>
    <dgm:cxn modelId="{6AA62D3A-7C73-49FC-85A8-3FFD096466B7}" type="presOf" srcId="{1278EDCF-9AC3-435F-AF56-6A6939727384}" destId="{24499624-0141-415A-AA98-B854DD5EA670}" srcOrd="0" destOrd="0" presId="urn:microsoft.com/office/officeart/2005/8/layout/cycle6"/>
    <dgm:cxn modelId="{0818A8DE-BD4D-4115-AC70-8DC3EA3FD18E}" type="presOf" srcId="{BC160552-4EC0-42DE-ACAB-73FE0C00CFB7}" destId="{62A63873-B8B0-43BA-B0F1-70D9C58DEACD}" srcOrd="0" destOrd="0" presId="urn:microsoft.com/office/officeart/2005/8/layout/cycle6"/>
    <dgm:cxn modelId="{86642718-BF89-4FA9-9202-CE4302FC5086}" srcId="{0594AC9E-9871-488A-92CB-6B5B838E2819}" destId="{0B7F9692-49EE-46B1-A6F4-9173940CDFCD}" srcOrd="13" destOrd="0" parTransId="{4D55D708-FE6F-44E5-8689-661C80133E71}" sibTransId="{A4A83492-BC84-480B-9E83-33120CCE6725}"/>
    <dgm:cxn modelId="{96680909-B10C-4A46-B0A9-324EAF00EE19}" type="presOf" srcId="{EA026DBD-7495-48B0-B2DC-D3799E300476}" destId="{3C3C7F1B-AFD7-4A50-8A73-80AF79190206}" srcOrd="0" destOrd="0" presId="urn:microsoft.com/office/officeart/2005/8/layout/cycle6"/>
    <dgm:cxn modelId="{5BCEDCF5-0F6F-4486-B8AE-CFAB8ACB0BC8}" type="presOf" srcId="{F8D22741-B242-48CA-A6E7-B9C2BF363E96}" destId="{60232DFD-FA9F-4B42-9F92-F4F1BB1680E5}" srcOrd="0" destOrd="0" presId="urn:microsoft.com/office/officeart/2005/8/layout/cycle6"/>
    <dgm:cxn modelId="{B70E6948-876B-46E9-98BA-3CAF14473CEC}" type="presOf" srcId="{78EDA145-E987-4B2F-9EBB-AC73200FC4F3}" destId="{31B41520-4639-45F9-B20D-C3F7D79B47A2}" srcOrd="0" destOrd="0" presId="urn:microsoft.com/office/officeart/2005/8/layout/cycle6"/>
    <dgm:cxn modelId="{BEA0A8A9-6059-4150-8633-CC845AAC26A3}" type="presOf" srcId="{7F070BA7-C3ED-4F24-AF51-3630BD510AB4}" destId="{3EC3D363-A58F-42EB-813C-A937476B98E2}" srcOrd="0" destOrd="0" presId="urn:microsoft.com/office/officeart/2005/8/layout/cycle6"/>
    <dgm:cxn modelId="{723910B8-581F-45E9-959F-037FAF6AC77B}" srcId="{0594AC9E-9871-488A-92CB-6B5B838E2819}" destId="{EA026DBD-7495-48B0-B2DC-D3799E300476}" srcOrd="14" destOrd="0" parTransId="{FA294C2E-B219-43CE-B795-7F48C0B796C8}" sibTransId="{83BAB35E-C6A5-4329-8808-98F9E28230A7}"/>
    <dgm:cxn modelId="{F74E87C3-3FE2-4501-BF1B-D9CB4F693290}" type="presOf" srcId="{43FDF985-8F75-42B6-A11C-3643C1686545}" destId="{FB14DAD8-4967-4993-A30C-91F761568CAA}" srcOrd="0" destOrd="0" presId="urn:microsoft.com/office/officeart/2005/8/layout/cycle6"/>
    <dgm:cxn modelId="{D4A396A1-43F4-4AB3-A2FF-973E5BBEC94C}" type="presOf" srcId="{F561C360-6616-4672-9953-D97B803129D1}" destId="{CFAC84BA-F063-4C61-869A-1750A5FFF887}" srcOrd="0" destOrd="0" presId="urn:microsoft.com/office/officeart/2005/8/layout/cycle6"/>
    <dgm:cxn modelId="{8E20B0A7-7C9B-420A-8C8B-FC49FF5C4FDD}" type="presOf" srcId="{0594AC9E-9871-488A-92CB-6B5B838E2819}" destId="{5904D741-8ADC-4577-9624-521932F380E1}" srcOrd="0" destOrd="0" presId="urn:microsoft.com/office/officeart/2005/8/layout/cycle6"/>
    <dgm:cxn modelId="{1D6598F4-4D4B-4145-B2A8-E23ADA28F82A}" type="presOf" srcId="{1827C2A6-CD2A-4E7A-A575-2B08E217AF9C}" destId="{D4195FE5-7BE1-450E-BCFC-ABC5F4B4DA4E}" srcOrd="0" destOrd="0" presId="urn:microsoft.com/office/officeart/2005/8/layout/cycle6"/>
    <dgm:cxn modelId="{E788A8E5-0232-4CDA-98F9-A69D70AFE5E6}" type="presOf" srcId="{649A1793-3C76-4536-BFD6-1895B1BE94A6}" destId="{CACCAF6B-C3F7-42F1-816B-F61D8E159BE2}" srcOrd="0" destOrd="0" presId="urn:microsoft.com/office/officeart/2005/8/layout/cycle6"/>
    <dgm:cxn modelId="{87790F9B-8EE7-4F43-AEF7-9D4794B93237}" srcId="{0594AC9E-9871-488A-92CB-6B5B838E2819}" destId="{BE69753D-514E-4026-A920-9C4A13FB2187}" srcOrd="6" destOrd="0" parTransId="{962A6970-BC3C-4430-B8F5-F5E79BD10553}" sibTransId="{BC160552-4EC0-42DE-ACAB-73FE0C00CFB7}"/>
    <dgm:cxn modelId="{52D7B6D5-F014-40A3-B2EB-D0A339C40A23}" srcId="{0594AC9E-9871-488A-92CB-6B5B838E2819}" destId="{4E977B56-F6C1-4F6F-98B0-1FAF518180FE}" srcOrd="9" destOrd="0" parTransId="{32919657-F1EA-4783-B5FF-9C759C0FEC1F}" sibTransId="{1099EBDA-D194-4939-B51F-2079C6169510}"/>
    <dgm:cxn modelId="{13F81F87-D1F9-4C80-9800-68E7D0850DC5}" type="presOf" srcId="{EE1DF012-006A-447E-BC5F-A5A68E910E09}" destId="{4208639E-6904-4B9E-95EE-75DF76D77066}" srcOrd="0" destOrd="0" presId="urn:microsoft.com/office/officeart/2005/8/layout/cycle6"/>
    <dgm:cxn modelId="{0AD0896F-7F63-4FCE-8B81-1495A7AA45C4}" type="presParOf" srcId="{5904D741-8ADC-4577-9624-521932F380E1}" destId="{BEEEBFBC-98B1-4F7A-8EBD-36071097257A}" srcOrd="0" destOrd="0" presId="urn:microsoft.com/office/officeart/2005/8/layout/cycle6"/>
    <dgm:cxn modelId="{AC1C9E77-6DE3-4BDC-ACBF-29F13534657C}" type="presParOf" srcId="{5904D741-8ADC-4577-9624-521932F380E1}" destId="{5BB68E9D-9577-4459-97B9-FE4A7E58E98D}" srcOrd="1" destOrd="0" presId="urn:microsoft.com/office/officeart/2005/8/layout/cycle6"/>
    <dgm:cxn modelId="{7EBEE601-6255-468B-8516-7D7EDE159762}" type="presParOf" srcId="{5904D741-8ADC-4577-9624-521932F380E1}" destId="{ECAAF106-8286-43A2-ADE8-D83EEBAC7DC4}" srcOrd="2" destOrd="0" presId="urn:microsoft.com/office/officeart/2005/8/layout/cycle6"/>
    <dgm:cxn modelId="{B11B9629-908C-402E-B7F8-D519F4C1E10F}" type="presParOf" srcId="{5904D741-8ADC-4577-9624-521932F380E1}" destId="{D4195FE5-7BE1-450E-BCFC-ABC5F4B4DA4E}" srcOrd="3" destOrd="0" presId="urn:microsoft.com/office/officeart/2005/8/layout/cycle6"/>
    <dgm:cxn modelId="{0E2F5212-A577-4479-95E8-7B0A43D0FE4C}" type="presParOf" srcId="{5904D741-8ADC-4577-9624-521932F380E1}" destId="{CEC7A224-92B4-44CA-87CF-B359F3212AF8}" srcOrd="4" destOrd="0" presId="urn:microsoft.com/office/officeart/2005/8/layout/cycle6"/>
    <dgm:cxn modelId="{1742324F-367C-4E25-9631-6B73D5A4CDA1}" type="presParOf" srcId="{5904D741-8ADC-4577-9624-521932F380E1}" destId="{4208639E-6904-4B9E-95EE-75DF76D77066}" srcOrd="5" destOrd="0" presId="urn:microsoft.com/office/officeart/2005/8/layout/cycle6"/>
    <dgm:cxn modelId="{F6C01ACE-CA82-4D2A-A854-0590F60A44FF}" type="presParOf" srcId="{5904D741-8ADC-4577-9624-521932F380E1}" destId="{59606D09-E627-4BAA-9D49-86B1A31A5872}" srcOrd="6" destOrd="0" presId="urn:microsoft.com/office/officeart/2005/8/layout/cycle6"/>
    <dgm:cxn modelId="{1421B760-BA0D-4BFA-B48B-1F31AF368436}" type="presParOf" srcId="{5904D741-8ADC-4577-9624-521932F380E1}" destId="{38E6CB3E-A09B-400A-B924-FBA18F80891A}" srcOrd="7" destOrd="0" presId="urn:microsoft.com/office/officeart/2005/8/layout/cycle6"/>
    <dgm:cxn modelId="{0F701772-E1A2-4FCD-9E4D-660C06DC5E53}" type="presParOf" srcId="{5904D741-8ADC-4577-9624-521932F380E1}" destId="{C074CE7C-AA0E-4FBC-A3A4-C05583287F78}" srcOrd="8" destOrd="0" presId="urn:microsoft.com/office/officeart/2005/8/layout/cycle6"/>
    <dgm:cxn modelId="{D2DDDDDF-2D7D-4E82-8C01-9738379F8DE4}" type="presParOf" srcId="{5904D741-8ADC-4577-9624-521932F380E1}" destId="{31B41520-4639-45F9-B20D-C3F7D79B47A2}" srcOrd="9" destOrd="0" presId="urn:microsoft.com/office/officeart/2005/8/layout/cycle6"/>
    <dgm:cxn modelId="{9DAD60C0-08E9-459A-A777-886E1DA236EC}" type="presParOf" srcId="{5904D741-8ADC-4577-9624-521932F380E1}" destId="{31433B13-46E5-431C-BDEE-618AA8919A8A}" srcOrd="10" destOrd="0" presId="urn:microsoft.com/office/officeart/2005/8/layout/cycle6"/>
    <dgm:cxn modelId="{FEE291AD-25BD-4CC3-931A-7640F5786204}" type="presParOf" srcId="{5904D741-8ADC-4577-9624-521932F380E1}" destId="{C833C18D-870F-482E-941F-580D0B994C9D}" srcOrd="11" destOrd="0" presId="urn:microsoft.com/office/officeart/2005/8/layout/cycle6"/>
    <dgm:cxn modelId="{DE2D69A8-2C13-4595-B521-0F8D04471459}" type="presParOf" srcId="{5904D741-8ADC-4577-9624-521932F380E1}" destId="{1BFD6495-33A2-4268-9739-07DC7E70C8D7}" srcOrd="12" destOrd="0" presId="urn:microsoft.com/office/officeart/2005/8/layout/cycle6"/>
    <dgm:cxn modelId="{05EDDE38-2C45-42C8-9765-24D4375AF992}" type="presParOf" srcId="{5904D741-8ADC-4577-9624-521932F380E1}" destId="{C88E1ED2-E8B5-4773-B181-525E58CD926F}" srcOrd="13" destOrd="0" presId="urn:microsoft.com/office/officeart/2005/8/layout/cycle6"/>
    <dgm:cxn modelId="{1CC9B7E6-4504-4B59-9587-6B54C5849406}" type="presParOf" srcId="{5904D741-8ADC-4577-9624-521932F380E1}" destId="{CC3317C8-3378-40E5-B9C7-3617CB367D0D}" srcOrd="14" destOrd="0" presId="urn:microsoft.com/office/officeart/2005/8/layout/cycle6"/>
    <dgm:cxn modelId="{2C23E936-C885-4271-B41D-54B5E4317E18}" type="presParOf" srcId="{5904D741-8ADC-4577-9624-521932F380E1}" destId="{57EDCCC5-D17D-491E-B1E8-BFD4D3DFFF6B}" srcOrd="15" destOrd="0" presId="urn:microsoft.com/office/officeart/2005/8/layout/cycle6"/>
    <dgm:cxn modelId="{B83EF89B-F00A-400E-96D4-26BC4F890C5A}" type="presParOf" srcId="{5904D741-8ADC-4577-9624-521932F380E1}" destId="{293A5B5E-F9F2-464B-97CF-265A41A9CE2C}" srcOrd="16" destOrd="0" presId="urn:microsoft.com/office/officeart/2005/8/layout/cycle6"/>
    <dgm:cxn modelId="{C730DD7D-76EB-461C-8998-A30E7D20885D}" type="presParOf" srcId="{5904D741-8ADC-4577-9624-521932F380E1}" destId="{CACCAF6B-C3F7-42F1-816B-F61D8E159BE2}" srcOrd="17" destOrd="0" presId="urn:microsoft.com/office/officeart/2005/8/layout/cycle6"/>
    <dgm:cxn modelId="{249D549B-3B09-4229-BA38-5E4EBCD1041E}" type="presParOf" srcId="{5904D741-8ADC-4577-9624-521932F380E1}" destId="{28A0B37D-0420-43F6-B14C-9375C7CCDE2D}" srcOrd="18" destOrd="0" presId="urn:microsoft.com/office/officeart/2005/8/layout/cycle6"/>
    <dgm:cxn modelId="{84A42176-F71E-438C-91C2-664EA59BACF3}" type="presParOf" srcId="{5904D741-8ADC-4577-9624-521932F380E1}" destId="{11FBF841-771D-4BAE-91FB-908A1A72B5EE}" srcOrd="19" destOrd="0" presId="urn:microsoft.com/office/officeart/2005/8/layout/cycle6"/>
    <dgm:cxn modelId="{15E9B31C-406A-46B6-8ED3-7D6DC52C120B}" type="presParOf" srcId="{5904D741-8ADC-4577-9624-521932F380E1}" destId="{62A63873-B8B0-43BA-B0F1-70D9C58DEACD}" srcOrd="20" destOrd="0" presId="urn:microsoft.com/office/officeart/2005/8/layout/cycle6"/>
    <dgm:cxn modelId="{CC476F37-49F7-4BAB-B9C8-AF3AE4A0FAAC}" type="presParOf" srcId="{5904D741-8ADC-4577-9624-521932F380E1}" destId="{24499624-0141-415A-AA98-B854DD5EA670}" srcOrd="21" destOrd="0" presId="urn:microsoft.com/office/officeart/2005/8/layout/cycle6"/>
    <dgm:cxn modelId="{7E3B9465-8003-4DAA-8870-386A640D274E}" type="presParOf" srcId="{5904D741-8ADC-4577-9624-521932F380E1}" destId="{81191F3D-1697-483A-9F99-655C231B082C}" srcOrd="22" destOrd="0" presId="urn:microsoft.com/office/officeart/2005/8/layout/cycle6"/>
    <dgm:cxn modelId="{36EBE4C1-7DE6-4CBE-9CBC-EBB2CD200722}" type="presParOf" srcId="{5904D741-8ADC-4577-9624-521932F380E1}" destId="{60232DFD-FA9F-4B42-9F92-F4F1BB1680E5}" srcOrd="23" destOrd="0" presId="urn:microsoft.com/office/officeart/2005/8/layout/cycle6"/>
    <dgm:cxn modelId="{9461EF46-730A-43C3-8B22-C2B514587814}" type="presParOf" srcId="{5904D741-8ADC-4577-9624-521932F380E1}" destId="{FB14DAD8-4967-4993-A30C-91F761568CAA}" srcOrd="24" destOrd="0" presId="urn:microsoft.com/office/officeart/2005/8/layout/cycle6"/>
    <dgm:cxn modelId="{C6CF4FCD-0925-499A-80AC-AE2CB493B467}" type="presParOf" srcId="{5904D741-8ADC-4577-9624-521932F380E1}" destId="{18DE31E7-52E3-488B-91AA-B26471EE42D8}" srcOrd="25" destOrd="0" presId="urn:microsoft.com/office/officeart/2005/8/layout/cycle6"/>
    <dgm:cxn modelId="{EA6EFC52-4611-4BC4-BF4B-4CE790E5BDA5}" type="presParOf" srcId="{5904D741-8ADC-4577-9624-521932F380E1}" destId="{D2CD6E4E-560E-40E9-9348-2728425A8BE6}" srcOrd="26" destOrd="0" presId="urn:microsoft.com/office/officeart/2005/8/layout/cycle6"/>
    <dgm:cxn modelId="{DA3AFF91-9B4F-4FF6-A159-75202DED9086}" type="presParOf" srcId="{5904D741-8ADC-4577-9624-521932F380E1}" destId="{7080F434-1D66-457C-B8CC-9F1BFB6BA094}" srcOrd="27" destOrd="0" presId="urn:microsoft.com/office/officeart/2005/8/layout/cycle6"/>
    <dgm:cxn modelId="{D37EB75C-756A-489D-8D96-830E50BFA324}" type="presParOf" srcId="{5904D741-8ADC-4577-9624-521932F380E1}" destId="{57A17030-D4E5-4FF5-9A7F-19B26A9B0C78}" srcOrd="28" destOrd="0" presId="urn:microsoft.com/office/officeart/2005/8/layout/cycle6"/>
    <dgm:cxn modelId="{26393D01-F67F-4A74-A9AE-5826BD6F613F}" type="presParOf" srcId="{5904D741-8ADC-4577-9624-521932F380E1}" destId="{E991DFBC-9BC3-43E6-8DC1-B09B538ABCC4}" srcOrd="29" destOrd="0" presId="urn:microsoft.com/office/officeart/2005/8/layout/cycle6"/>
    <dgm:cxn modelId="{791DCF96-1F74-4696-A754-C09F8E05E2D5}" type="presParOf" srcId="{5904D741-8ADC-4577-9624-521932F380E1}" destId="{AFB69A68-1550-472E-8178-FF40D8E19C0D}" srcOrd="30" destOrd="0" presId="urn:microsoft.com/office/officeart/2005/8/layout/cycle6"/>
    <dgm:cxn modelId="{D3F9CC91-F1BE-4E63-89BE-EB5E099F3B28}" type="presParOf" srcId="{5904D741-8ADC-4577-9624-521932F380E1}" destId="{1F22ADF8-CDB4-4625-94FD-C0CC44643A5F}" srcOrd="31" destOrd="0" presId="urn:microsoft.com/office/officeart/2005/8/layout/cycle6"/>
    <dgm:cxn modelId="{B3616770-0DEB-4F49-9926-C2E4CFB54613}" type="presParOf" srcId="{5904D741-8ADC-4577-9624-521932F380E1}" destId="{FF9288F1-F3B1-4DF4-8A7B-9704FAD3DB3E}" srcOrd="32" destOrd="0" presId="urn:microsoft.com/office/officeart/2005/8/layout/cycle6"/>
    <dgm:cxn modelId="{FBE2E837-2593-40C2-A972-A56ADE79D24D}" type="presParOf" srcId="{5904D741-8ADC-4577-9624-521932F380E1}" destId="{CFAC84BA-F063-4C61-869A-1750A5FFF887}" srcOrd="33" destOrd="0" presId="urn:microsoft.com/office/officeart/2005/8/layout/cycle6"/>
    <dgm:cxn modelId="{45AD850D-081A-4AF8-902F-BF43851061CE}" type="presParOf" srcId="{5904D741-8ADC-4577-9624-521932F380E1}" destId="{80A3DCF8-8572-4E71-9E8F-21588D71E21C}" srcOrd="34" destOrd="0" presId="urn:microsoft.com/office/officeart/2005/8/layout/cycle6"/>
    <dgm:cxn modelId="{61FB87CE-BB9B-41F8-BC4D-7DF58A6CC8F3}" type="presParOf" srcId="{5904D741-8ADC-4577-9624-521932F380E1}" destId="{12AF8900-9662-464C-B5D8-5486A0A49A01}" srcOrd="35" destOrd="0" presId="urn:microsoft.com/office/officeart/2005/8/layout/cycle6"/>
    <dgm:cxn modelId="{94E0143A-3F65-4AE8-8D01-F990C467D4D6}" type="presParOf" srcId="{5904D741-8ADC-4577-9624-521932F380E1}" destId="{3EC3D363-A58F-42EB-813C-A937476B98E2}" srcOrd="36" destOrd="0" presId="urn:microsoft.com/office/officeart/2005/8/layout/cycle6"/>
    <dgm:cxn modelId="{B54C57FB-3B94-4A3D-8397-7C704D012E21}" type="presParOf" srcId="{5904D741-8ADC-4577-9624-521932F380E1}" destId="{3F2EE148-F7FA-4196-B28A-93FA550D41E0}" srcOrd="37" destOrd="0" presId="urn:microsoft.com/office/officeart/2005/8/layout/cycle6"/>
    <dgm:cxn modelId="{B53B5AE3-F095-4E99-A3DA-C84C7EFB6319}" type="presParOf" srcId="{5904D741-8ADC-4577-9624-521932F380E1}" destId="{FAA28F91-2872-4517-BD11-72377DA0BE6B}" srcOrd="38" destOrd="0" presId="urn:microsoft.com/office/officeart/2005/8/layout/cycle6"/>
    <dgm:cxn modelId="{A1E9F893-DBA8-4155-BB23-B4739C36A991}" type="presParOf" srcId="{5904D741-8ADC-4577-9624-521932F380E1}" destId="{BFB25AAF-B3E8-4DE7-8550-C3135541788A}" srcOrd="39" destOrd="0" presId="urn:microsoft.com/office/officeart/2005/8/layout/cycle6"/>
    <dgm:cxn modelId="{8D9CA746-1635-4A58-AE7B-B05D0033D0F6}" type="presParOf" srcId="{5904D741-8ADC-4577-9624-521932F380E1}" destId="{EFDD5523-3754-4C2F-B69F-780E0841990D}" srcOrd="40" destOrd="0" presId="urn:microsoft.com/office/officeart/2005/8/layout/cycle6"/>
    <dgm:cxn modelId="{74F89E6F-43BD-4DD8-99B0-B0D4F9BEF3E6}" type="presParOf" srcId="{5904D741-8ADC-4577-9624-521932F380E1}" destId="{B2350D36-4B8F-4598-90DD-D114718CE8D5}" srcOrd="41" destOrd="0" presId="urn:microsoft.com/office/officeart/2005/8/layout/cycle6"/>
    <dgm:cxn modelId="{5ED7FE32-C763-4FEC-9014-FD0B6D5AAFDA}" type="presParOf" srcId="{5904D741-8ADC-4577-9624-521932F380E1}" destId="{3C3C7F1B-AFD7-4A50-8A73-80AF79190206}" srcOrd="42" destOrd="0" presId="urn:microsoft.com/office/officeart/2005/8/layout/cycle6"/>
    <dgm:cxn modelId="{650F7F8E-CCC9-453F-9A66-B2620B4D2C03}" type="presParOf" srcId="{5904D741-8ADC-4577-9624-521932F380E1}" destId="{81881B3B-71E9-435F-970E-6C43424DD963}" srcOrd="43" destOrd="0" presId="urn:microsoft.com/office/officeart/2005/8/layout/cycle6"/>
    <dgm:cxn modelId="{1664C3C6-67D2-4AA1-AF49-B5B9AE2636DA}" type="presParOf" srcId="{5904D741-8ADC-4577-9624-521932F380E1}" destId="{A4B1A669-CA47-4FFC-909E-362D8210B9AA}" srcOrd="44" destOrd="0" presId="urn:microsoft.com/office/officeart/2005/8/layout/cycle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39B361-00F4-4D95-A01C-4DD4CAF8C0BD}" type="doc">
      <dgm:prSet loTypeId="urn:microsoft.com/office/officeart/2005/8/layout/gear1" loCatId="relationship" qsTypeId="urn:microsoft.com/office/officeart/2005/8/quickstyle/simple1" qsCatId="simple" csTypeId="urn:microsoft.com/office/officeart/2005/8/colors/accent0_2" csCatId="mainScheme" phldr="1"/>
      <dgm:spPr/>
      <dgm:t>
        <a:bodyPr/>
        <a:lstStyle/>
        <a:p>
          <a:endParaRPr lang="it-IT"/>
        </a:p>
      </dgm:t>
    </dgm:pt>
    <dgm:pt modelId="{B06AD5A8-4A75-4089-BADC-C7360FB5B41B}">
      <dgm:prSet/>
      <dgm:spPr/>
      <dgm:t>
        <a:bodyPr/>
        <a:lstStyle/>
        <a:p>
          <a:pPr rtl="0"/>
          <a:r>
            <a:rPr lang="en-GB" dirty="0" smtClean="0"/>
            <a:t>Design &amp; evaluation</a:t>
          </a:r>
          <a:endParaRPr lang="en-GB" dirty="0"/>
        </a:p>
      </dgm:t>
    </dgm:pt>
    <dgm:pt modelId="{708D31C1-B1DD-4C3B-97A0-3EE6016C2101}" type="parTrans" cxnId="{166344EC-4CF1-468C-A9C4-C4415D3E0FBC}">
      <dgm:prSet/>
      <dgm:spPr/>
      <dgm:t>
        <a:bodyPr/>
        <a:lstStyle/>
        <a:p>
          <a:endParaRPr lang="it-IT"/>
        </a:p>
      </dgm:t>
    </dgm:pt>
    <dgm:pt modelId="{96016988-9975-4E05-B339-4254BD0DAFE6}" type="sibTrans" cxnId="{166344EC-4CF1-468C-A9C4-C4415D3E0FBC}">
      <dgm:prSet/>
      <dgm:spPr/>
      <dgm:t>
        <a:bodyPr/>
        <a:lstStyle/>
        <a:p>
          <a:endParaRPr lang="it-IT"/>
        </a:p>
      </dgm:t>
    </dgm:pt>
    <dgm:pt modelId="{CDEE5C6C-4B73-41C4-A117-9ED9843A36B8}">
      <dgm:prSet/>
      <dgm:spPr/>
      <dgm:t>
        <a:bodyPr/>
        <a:lstStyle/>
        <a:p>
          <a:pPr rtl="0"/>
          <a:r>
            <a:rPr lang="en-GB" dirty="0" smtClean="0"/>
            <a:t>Research</a:t>
          </a:r>
          <a:endParaRPr lang="it-IT" dirty="0"/>
        </a:p>
      </dgm:t>
    </dgm:pt>
    <dgm:pt modelId="{84FD4FB7-9AA1-4BE6-B2FA-7234C0EC6107}" type="parTrans" cxnId="{33ED0746-AFED-46F0-8FA8-3589DC5CFCCB}">
      <dgm:prSet/>
      <dgm:spPr/>
      <dgm:t>
        <a:bodyPr/>
        <a:lstStyle/>
        <a:p>
          <a:endParaRPr lang="it-IT"/>
        </a:p>
      </dgm:t>
    </dgm:pt>
    <dgm:pt modelId="{9EBA5333-DAC2-4ED0-BA1B-9002ABCD5BF6}" type="sibTrans" cxnId="{33ED0746-AFED-46F0-8FA8-3589DC5CFCCB}">
      <dgm:prSet/>
      <dgm:spPr/>
      <dgm:t>
        <a:bodyPr/>
        <a:lstStyle/>
        <a:p>
          <a:endParaRPr lang="it-IT"/>
        </a:p>
      </dgm:t>
    </dgm:pt>
    <dgm:pt modelId="{972BC765-07F8-441C-A346-0EB708D7D2B8}">
      <dgm:prSet/>
      <dgm:spPr/>
      <dgm:t>
        <a:bodyPr/>
        <a:lstStyle/>
        <a:p>
          <a:pPr rtl="0"/>
          <a:r>
            <a:rPr lang="en-GB" smtClean="0"/>
            <a:t>Projects</a:t>
          </a:r>
          <a:endParaRPr lang="en-GB" dirty="0"/>
        </a:p>
      </dgm:t>
    </dgm:pt>
    <dgm:pt modelId="{26657E16-BB51-401E-98A0-03CD84E86F55}" type="parTrans" cxnId="{D8231DEF-AB35-465B-B487-DB38D1690874}">
      <dgm:prSet/>
      <dgm:spPr/>
      <dgm:t>
        <a:bodyPr/>
        <a:lstStyle/>
        <a:p>
          <a:endParaRPr lang="it-IT"/>
        </a:p>
      </dgm:t>
    </dgm:pt>
    <dgm:pt modelId="{E919373D-E35F-4A8C-93F7-E75DB21073C7}" type="sibTrans" cxnId="{D8231DEF-AB35-465B-B487-DB38D1690874}">
      <dgm:prSet/>
      <dgm:spPr/>
      <dgm:t>
        <a:bodyPr/>
        <a:lstStyle/>
        <a:p>
          <a:endParaRPr lang="it-IT"/>
        </a:p>
      </dgm:t>
    </dgm:pt>
    <dgm:pt modelId="{05551EF9-D039-476E-957D-4BBCF3CC7F6E}" type="pres">
      <dgm:prSet presAssocID="{EF39B361-00F4-4D95-A01C-4DD4CAF8C0BD}" presName="composite" presStyleCnt="0">
        <dgm:presLayoutVars>
          <dgm:chMax val="3"/>
          <dgm:animLvl val="lvl"/>
          <dgm:resizeHandles val="exact"/>
        </dgm:presLayoutVars>
      </dgm:prSet>
      <dgm:spPr/>
      <dgm:t>
        <a:bodyPr/>
        <a:lstStyle/>
        <a:p>
          <a:endParaRPr lang="it-IT"/>
        </a:p>
      </dgm:t>
    </dgm:pt>
    <dgm:pt modelId="{114FD0E9-CE0A-49E7-836C-A700A1F08303}" type="pres">
      <dgm:prSet presAssocID="{CDEE5C6C-4B73-41C4-A117-9ED9843A36B8}" presName="gear1" presStyleLbl="node1" presStyleIdx="0" presStyleCnt="3">
        <dgm:presLayoutVars>
          <dgm:chMax val="1"/>
          <dgm:bulletEnabled val="1"/>
        </dgm:presLayoutVars>
      </dgm:prSet>
      <dgm:spPr/>
      <dgm:t>
        <a:bodyPr/>
        <a:lstStyle/>
        <a:p>
          <a:endParaRPr lang="it-IT"/>
        </a:p>
      </dgm:t>
    </dgm:pt>
    <dgm:pt modelId="{AF201A6B-21BE-403C-B69C-3D6C64C63E47}" type="pres">
      <dgm:prSet presAssocID="{CDEE5C6C-4B73-41C4-A117-9ED9843A36B8}" presName="gear1srcNode" presStyleLbl="node1" presStyleIdx="0" presStyleCnt="3"/>
      <dgm:spPr/>
      <dgm:t>
        <a:bodyPr/>
        <a:lstStyle/>
        <a:p>
          <a:endParaRPr lang="it-IT"/>
        </a:p>
      </dgm:t>
    </dgm:pt>
    <dgm:pt modelId="{BB717BF4-87BF-4B20-8661-0E70057B116D}" type="pres">
      <dgm:prSet presAssocID="{CDEE5C6C-4B73-41C4-A117-9ED9843A36B8}" presName="gear1dstNode" presStyleLbl="node1" presStyleIdx="0" presStyleCnt="3"/>
      <dgm:spPr/>
      <dgm:t>
        <a:bodyPr/>
        <a:lstStyle/>
        <a:p>
          <a:endParaRPr lang="it-IT"/>
        </a:p>
      </dgm:t>
    </dgm:pt>
    <dgm:pt modelId="{140592C9-57EE-4F97-81C6-3FEF095DA18B}" type="pres">
      <dgm:prSet presAssocID="{B06AD5A8-4A75-4089-BADC-C7360FB5B41B}" presName="gear2" presStyleLbl="node1" presStyleIdx="1" presStyleCnt="3">
        <dgm:presLayoutVars>
          <dgm:chMax val="1"/>
          <dgm:bulletEnabled val="1"/>
        </dgm:presLayoutVars>
      </dgm:prSet>
      <dgm:spPr/>
      <dgm:t>
        <a:bodyPr/>
        <a:lstStyle/>
        <a:p>
          <a:endParaRPr lang="it-IT"/>
        </a:p>
      </dgm:t>
    </dgm:pt>
    <dgm:pt modelId="{9671E8DF-0E45-4B38-8F8D-1796A855BB90}" type="pres">
      <dgm:prSet presAssocID="{B06AD5A8-4A75-4089-BADC-C7360FB5B41B}" presName="gear2srcNode" presStyleLbl="node1" presStyleIdx="1" presStyleCnt="3"/>
      <dgm:spPr/>
      <dgm:t>
        <a:bodyPr/>
        <a:lstStyle/>
        <a:p>
          <a:endParaRPr lang="it-IT"/>
        </a:p>
      </dgm:t>
    </dgm:pt>
    <dgm:pt modelId="{9D2D87E4-23BF-4E93-B373-48DC0C3B5DA8}" type="pres">
      <dgm:prSet presAssocID="{B06AD5A8-4A75-4089-BADC-C7360FB5B41B}" presName="gear2dstNode" presStyleLbl="node1" presStyleIdx="1" presStyleCnt="3"/>
      <dgm:spPr/>
      <dgm:t>
        <a:bodyPr/>
        <a:lstStyle/>
        <a:p>
          <a:endParaRPr lang="it-IT"/>
        </a:p>
      </dgm:t>
    </dgm:pt>
    <dgm:pt modelId="{0F2DFD68-AFE1-4984-A189-2908387EB917}" type="pres">
      <dgm:prSet presAssocID="{972BC765-07F8-441C-A346-0EB708D7D2B8}" presName="gear3" presStyleLbl="node1" presStyleIdx="2" presStyleCnt="3"/>
      <dgm:spPr/>
      <dgm:t>
        <a:bodyPr/>
        <a:lstStyle/>
        <a:p>
          <a:endParaRPr lang="it-IT"/>
        </a:p>
      </dgm:t>
    </dgm:pt>
    <dgm:pt modelId="{B7D13F76-6C79-493B-A747-980F62ED216E}" type="pres">
      <dgm:prSet presAssocID="{972BC765-07F8-441C-A346-0EB708D7D2B8}" presName="gear3tx" presStyleLbl="node1" presStyleIdx="2" presStyleCnt="3">
        <dgm:presLayoutVars>
          <dgm:chMax val="1"/>
          <dgm:bulletEnabled val="1"/>
        </dgm:presLayoutVars>
      </dgm:prSet>
      <dgm:spPr/>
      <dgm:t>
        <a:bodyPr/>
        <a:lstStyle/>
        <a:p>
          <a:endParaRPr lang="it-IT"/>
        </a:p>
      </dgm:t>
    </dgm:pt>
    <dgm:pt modelId="{D9896BD7-EC0E-4F1A-85EA-5B7C3992FA02}" type="pres">
      <dgm:prSet presAssocID="{972BC765-07F8-441C-A346-0EB708D7D2B8}" presName="gear3srcNode" presStyleLbl="node1" presStyleIdx="2" presStyleCnt="3"/>
      <dgm:spPr/>
      <dgm:t>
        <a:bodyPr/>
        <a:lstStyle/>
        <a:p>
          <a:endParaRPr lang="it-IT"/>
        </a:p>
      </dgm:t>
    </dgm:pt>
    <dgm:pt modelId="{0CEE4785-4DF5-4A2D-A2C5-0F620EE7B9EE}" type="pres">
      <dgm:prSet presAssocID="{972BC765-07F8-441C-A346-0EB708D7D2B8}" presName="gear3dstNode" presStyleLbl="node1" presStyleIdx="2" presStyleCnt="3"/>
      <dgm:spPr/>
      <dgm:t>
        <a:bodyPr/>
        <a:lstStyle/>
        <a:p>
          <a:endParaRPr lang="it-IT"/>
        </a:p>
      </dgm:t>
    </dgm:pt>
    <dgm:pt modelId="{D6E9A7EF-4A40-4212-8C7E-43A4C17C45C8}" type="pres">
      <dgm:prSet presAssocID="{9EBA5333-DAC2-4ED0-BA1B-9002ABCD5BF6}" presName="connector1" presStyleLbl="sibTrans2D1" presStyleIdx="0" presStyleCnt="3"/>
      <dgm:spPr/>
      <dgm:t>
        <a:bodyPr/>
        <a:lstStyle/>
        <a:p>
          <a:endParaRPr lang="it-IT"/>
        </a:p>
      </dgm:t>
    </dgm:pt>
    <dgm:pt modelId="{EF630FDD-7270-4E77-8FA5-A3B89CCF7308}" type="pres">
      <dgm:prSet presAssocID="{96016988-9975-4E05-B339-4254BD0DAFE6}" presName="connector2" presStyleLbl="sibTrans2D1" presStyleIdx="1" presStyleCnt="3"/>
      <dgm:spPr/>
      <dgm:t>
        <a:bodyPr/>
        <a:lstStyle/>
        <a:p>
          <a:endParaRPr lang="it-IT"/>
        </a:p>
      </dgm:t>
    </dgm:pt>
    <dgm:pt modelId="{B74A3EB2-E1EB-4B9A-93D0-BDA1782A4074}" type="pres">
      <dgm:prSet presAssocID="{E919373D-E35F-4A8C-93F7-E75DB21073C7}" presName="connector3" presStyleLbl="sibTrans2D1" presStyleIdx="2" presStyleCnt="3"/>
      <dgm:spPr/>
      <dgm:t>
        <a:bodyPr/>
        <a:lstStyle/>
        <a:p>
          <a:endParaRPr lang="it-IT"/>
        </a:p>
      </dgm:t>
    </dgm:pt>
  </dgm:ptLst>
  <dgm:cxnLst>
    <dgm:cxn modelId="{65DAB0A2-3D59-4A06-BA58-19F1C31EA1FE}" type="presOf" srcId="{CDEE5C6C-4B73-41C4-A117-9ED9843A36B8}" destId="{BB717BF4-87BF-4B20-8661-0E70057B116D}" srcOrd="2" destOrd="0" presId="urn:microsoft.com/office/officeart/2005/8/layout/gear1"/>
    <dgm:cxn modelId="{812ED32C-8927-4D85-AE2E-9FE947DD8208}" type="presOf" srcId="{EF39B361-00F4-4D95-A01C-4DD4CAF8C0BD}" destId="{05551EF9-D039-476E-957D-4BBCF3CC7F6E}" srcOrd="0" destOrd="0" presId="urn:microsoft.com/office/officeart/2005/8/layout/gear1"/>
    <dgm:cxn modelId="{8D217E75-7075-42FF-987D-EEC033EA50D1}" type="presOf" srcId="{972BC765-07F8-441C-A346-0EB708D7D2B8}" destId="{0CEE4785-4DF5-4A2D-A2C5-0F620EE7B9EE}" srcOrd="3" destOrd="0" presId="urn:microsoft.com/office/officeart/2005/8/layout/gear1"/>
    <dgm:cxn modelId="{9E17B509-C148-4969-BB6E-D323B085B1AF}" type="presOf" srcId="{972BC765-07F8-441C-A346-0EB708D7D2B8}" destId="{D9896BD7-EC0E-4F1A-85EA-5B7C3992FA02}" srcOrd="2" destOrd="0" presId="urn:microsoft.com/office/officeart/2005/8/layout/gear1"/>
    <dgm:cxn modelId="{5A1CFA9B-A1D9-427F-90E5-8977A6E55037}" type="presOf" srcId="{B06AD5A8-4A75-4089-BADC-C7360FB5B41B}" destId="{9671E8DF-0E45-4B38-8F8D-1796A855BB90}" srcOrd="1" destOrd="0" presId="urn:microsoft.com/office/officeart/2005/8/layout/gear1"/>
    <dgm:cxn modelId="{2F34AB3A-843A-4A82-A9E6-CE37A1FFF487}" type="presOf" srcId="{B06AD5A8-4A75-4089-BADC-C7360FB5B41B}" destId="{140592C9-57EE-4F97-81C6-3FEF095DA18B}" srcOrd="0" destOrd="0" presId="urn:microsoft.com/office/officeart/2005/8/layout/gear1"/>
    <dgm:cxn modelId="{3882DE33-A98D-4278-AF09-0D869D8FAE7B}" type="presOf" srcId="{CDEE5C6C-4B73-41C4-A117-9ED9843A36B8}" destId="{AF201A6B-21BE-403C-B69C-3D6C64C63E47}" srcOrd="1" destOrd="0" presId="urn:microsoft.com/office/officeart/2005/8/layout/gear1"/>
    <dgm:cxn modelId="{0B4B86B6-AD21-4DA1-A48E-C23E3726A105}" type="presOf" srcId="{CDEE5C6C-4B73-41C4-A117-9ED9843A36B8}" destId="{114FD0E9-CE0A-49E7-836C-A700A1F08303}" srcOrd="0" destOrd="0" presId="urn:microsoft.com/office/officeart/2005/8/layout/gear1"/>
    <dgm:cxn modelId="{33ED0746-AFED-46F0-8FA8-3589DC5CFCCB}" srcId="{EF39B361-00F4-4D95-A01C-4DD4CAF8C0BD}" destId="{CDEE5C6C-4B73-41C4-A117-9ED9843A36B8}" srcOrd="0" destOrd="0" parTransId="{84FD4FB7-9AA1-4BE6-B2FA-7234C0EC6107}" sibTransId="{9EBA5333-DAC2-4ED0-BA1B-9002ABCD5BF6}"/>
    <dgm:cxn modelId="{166344EC-4CF1-468C-A9C4-C4415D3E0FBC}" srcId="{EF39B361-00F4-4D95-A01C-4DD4CAF8C0BD}" destId="{B06AD5A8-4A75-4089-BADC-C7360FB5B41B}" srcOrd="1" destOrd="0" parTransId="{708D31C1-B1DD-4C3B-97A0-3EE6016C2101}" sibTransId="{96016988-9975-4E05-B339-4254BD0DAFE6}"/>
    <dgm:cxn modelId="{B3CBF383-D871-4347-8D20-89F4B18BEEF9}" type="presOf" srcId="{E919373D-E35F-4A8C-93F7-E75DB21073C7}" destId="{B74A3EB2-E1EB-4B9A-93D0-BDA1782A4074}" srcOrd="0" destOrd="0" presId="urn:microsoft.com/office/officeart/2005/8/layout/gear1"/>
    <dgm:cxn modelId="{DA4B74D5-E1EB-4D0E-B838-AA43A82E1970}" type="presOf" srcId="{96016988-9975-4E05-B339-4254BD0DAFE6}" destId="{EF630FDD-7270-4E77-8FA5-A3B89CCF7308}" srcOrd="0" destOrd="0" presId="urn:microsoft.com/office/officeart/2005/8/layout/gear1"/>
    <dgm:cxn modelId="{D8231DEF-AB35-465B-B487-DB38D1690874}" srcId="{EF39B361-00F4-4D95-A01C-4DD4CAF8C0BD}" destId="{972BC765-07F8-441C-A346-0EB708D7D2B8}" srcOrd="2" destOrd="0" parTransId="{26657E16-BB51-401E-98A0-03CD84E86F55}" sibTransId="{E919373D-E35F-4A8C-93F7-E75DB21073C7}"/>
    <dgm:cxn modelId="{026E08E5-F442-4C30-8718-EAA848D198B7}" type="presOf" srcId="{972BC765-07F8-441C-A346-0EB708D7D2B8}" destId="{0F2DFD68-AFE1-4984-A189-2908387EB917}" srcOrd="0" destOrd="0" presId="urn:microsoft.com/office/officeart/2005/8/layout/gear1"/>
    <dgm:cxn modelId="{9CD2E851-E906-46E6-8B86-33E13FEE2925}" type="presOf" srcId="{B06AD5A8-4A75-4089-BADC-C7360FB5B41B}" destId="{9D2D87E4-23BF-4E93-B373-48DC0C3B5DA8}" srcOrd="2" destOrd="0" presId="urn:microsoft.com/office/officeart/2005/8/layout/gear1"/>
    <dgm:cxn modelId="{6BFAB85C-AF5A-44D7-84F3-41646C5F6165}" type="presOf" srcId="{972BC765-07F8-441C-A346-0EB708D7D2B8}" destId="{B7D13F76-6C79-493B-A747-980F62ED216E}" srcOrd="1" destOrd="0" presId="urn:microsoft.com/office/officeart/2005/8/layout/gear1"/>
    <dgm:cxn modelId="{2B0DF89E-D40E-42ED-82F4-9FDD3143A6D8}" type="presOf" srcId="{9EBA5333-DAC2-4ED0-BA1B-9002ABCD5BF6}" destId="{D6E9A7EF-4A40-4212-8C7E-43A4C17C45C8}" srcOrd="0" destOrd="0" presId="urn:microsoft.com/office/officeart/2005/8/layout/gear1"/>
    <dgm:cxn modelId="{32696D10-0931-4D03-BED0-3F0450A0B5D4}" type="presParOf" srcId="{05551EF9-D039-476E-957D-4BBCF3CC7F6E}" destId="{114FD0E9-CE0A-49E7-836C-A700A1F08303}" srcOrd="0" destOrd="0" presId="urn:microsoft.com/office/officeart/2005/8/layout/gear1"/>
    <dgm:cxn modelId="{33C66345-9C69-462E-9664-708A131C9AC6}" type="presParOf" srcId="{05551EF9-D039-476E-957D-4BBCF3CC7F6E}" destId="{AF201A6B-21BE-403C-B69C-3D6C64C63E47}" srcOrd="1" destOrd="0" presId="urn:microsoft.com/office/officeart/2005/8/layout/gear1"/>
    <dgm:cxn modelId="{B105E644-D936-4ABF-AE55-65C607F7D9FE}" type="presParOf" srcId="{05551EF9-D039-476E-957D-4BBCF3CC7F6E}" destId="{BB717BF4-87BF-4B20-8661-0E70057B116D}" srcOrd="2" destOrd="0" presId="urn:microsoft.com/office/officeart/2005/8/layout/gear1"/>
    <dgm:cxn modelId="{88E43ACC-A745-477E-85D7-50502E72FFB5}" type="presParOf" srcId="{05551EF9-D039-476E-957D-4BBCF3CC7F6E}" destId="{140592C9-57EE-4F97-81C6-3FEF095DA18B}" srcOrd="3" destOrd="0" presId="urn:microsoft.com/office/officeart/2005/8/layout/gear1"/>
    <dgm:cxn modelId="{125AC614-7A8F-4DBD-8A48-F4CE696BD443}" type="presParOf" srcId="{05551EF9-D039-476E-957D-4BBCF3CC7F6E}" destId="{9671E8DF-0E45-4B38-8F8D-1796A855BB90}" srcOrd="4" destOrd="0" presId="urn:microsoft.com/office/officeart/2005/8/layout/gear1"/>
    <dgm:cxn modelId="{2E75952C-2064-446D-80E2-FAFAF55A5EA9}" type="presParOf" srcId="{05551EF9-D039-476E-957D-4BBCF3CC7F6E}" destId="{9D2D87E4-23BF-4E93-B373-48DC0C3B5DA8}" srcOrd="5" destOrd="0" presId="urn:microsoft.com/office/officeart/2005/8/layout/gear1"/>
    <dgm:cxn modelId="{F790A33F-7775-46E8-A6E9-A706AD564439}" type="presParOf" srcId="{05551EF9-D039-476E-957D-4BBCF3CC7F6E}" destId="{0F2DFD68-AFE1-4984-A189-2908387EB917}" srcOrd="6" destOrd="0" presId="urn:microsoft.com/office/officeart/2005/8/layout/gear1"/>
    <dgm:cxn modelId="{DC979C9C-F1A5-442E-B6B1-D97A3F9D164D}" type="presParOf" srcId="{05551EF9-D039-476E-957D-4BBCF3CC7F6E}" destId="{B7D13F76-6C79-493B-A747-980F62ED216E}" srcOrd="7" destOrd="0" presId="urn:microsoft.com/office/officeart/2005/8/layout/gear1"/>
    <dgm:cxn modelId="{966290D7-F7E2-40C1-BF1C-CACFCC00E131}" type="presParOf" srcId="{05551EF9-D039-476E-957D-4BBCF3CC7F6E}" destId="{D9896BD7-EC0E-4F1A-85EA-5B7C3992FA02}" srcOrd="8" destOrd="0" presId="urn:microsoft.com/office/officeart/2005/8/layout/gear1"/>
    <dgm:cxn modelId="{39C4FD0B-A638-458A-86D5-3B26CA083217}" type="presParOf" srcId="{05551EF9-D039-476E-957D-4BBCF3CC7F6E}" destId="{0CEE4785-4DF5-4A2D-A2C5-0F620EE7B9EE}" srcOrd="9" destOrd="0" presId="urn:microsoft.com/office/officeart/2005/8/layout/gear1"/>
    <dgm:cxn modelId="{35C9CECD-26F9-457D-832E-B2150CA2E3F0}" type="presParOf" srcId="{05551EF9-D039-476E-957D-4BBCF3CC7F6E}" destId="{D6E9A7EF-4A40-4212-8C7E-43A4C17C45C8}" srcOrd="10" destOrd="0" presId="urn:microsoft.com/office/officeart/2005/8/layout/gear1"/>
    <dgm:cxn modelId="{A0F90504-1B9E-4068-A00B-D1B17221EF27}" type="presParOf" srcId="{05551EF9-D039-476E-957D-4BBCF3CC7F6E}" destId="{EF630FDD-7270-4E77-8FA5-A3B89CCF7308}" srcOrd="11" destOrd="0" presId="urn:microsoft.com/office/officeart/2005/8/layout/gear1"/>
    <dgm:cxn modelId="{8942BE5E-C54F-43B3-A37D-19FF8C2B51D0}" type="presParOf" srcId="{05551EF9-D039-476E-957D-4BBCF3CC7F6E}" destId="{B74A3EB2-E1EB-4B9A-93D0-BDA1782A4074}"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89E8DE-CFC3-49CA-8D13-A8BDE0F1F06C}"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it-IT"/>
        </a:p>
      </dgm:t>
    </dgm:pt>
    <dgm:pt modelId="{10106195-A653-47D9-81BB-1549C23E2041}">
      <dgm:prSet/>
      <dgm:spPr/>
      <dgm:t>
        <a:bodyPr/>
        <a:lstStyle/>
        <a:p>
          <a:pPr rtl="0"/>
          <a:r>
            <a:rPr lang="it-IT" dirty="0" err="1" smtClean="0"/>
            <a:t>Inf</a:t>
          </a:r>
          <a:r>
            <a:rPr lang="it-IT" dirty="0" smtClean="0"/>
            <a:t> </a:t>
          </a:r>
          <a:r>
            <a:rPr lang="it-IT" dirty="0" err="1" smtClean="0"/>
            <a:t>Inf</a:t>
          </a:r>
          <a:endParaRPr lang="it-IT" dirty="0"/>
        </a:p>
      </dgm:t>
    </dgm:pt>
    <dgm:pt modelId="{A6A95E95-4EE9-47EE-BBAC-2AB910791E10}" type="parTrans" cxnId="{E3435756-6492-4C55-BB29-F455C4C87F90}">
      <dgm:prSet/>
      <dgm:spPr/>
      <dgm:t>
        <a:bodyPr/>
        <a:lstStyle/>
        <a:p>
          <a:endParaRPr lang="it-IT"/>
        </a:p>
      </dgm:t>
    </dgm:pt>
    <dgm:pt modelId="{D3E94552-8201-4048-A79C-6564ABD1ED9B}" type="sibTrans" cxnId="{E3435756-6492-4C55-BB29-F455C4C87F90}">
      <dgm:prSet/>
      <dgm:spPr/>
      <dgm:t>
        <a:bodyPr/>
        <a:lstStyle/>
        <a:p>
          <a:endParaRPr lang="it-IT"/>
        </a:p>
      </dgm:t>
    </dgm:pt>
    <dgm:pt modelId="{D61588F2-B91B-43F9-AC3D-69DC3504C836}">
      <dgm:prSet/>
      <dgm:spPr/>
      <dgm:t>
        <a:bodyPr/>
        <a:lstStyle/>
        <a:p>
          <a:pPr rtl="0"/>
          <a:r>
            <a:rPr lang="it-IT" dirty="0" smtClean="0"/>
            <a:t>P1</a:t>
          </a:r>
          <a:endParaRPr lang="it-IT" dirty="0"/>
        </a:p>
      </dgm:t>
    </dgm:pt>
    <dgm:pt modelId="{182AC746-3859-43B4-BA2E-1B17AFA74259}" type="parTrans" cxnId="{54146F48-5A37-49D1-8776-E3ADA574C576}">
      <dgm:prSet/>
      <dgm:spPr/>
      <dgm:t>
        <a:bodyPr/>
        <a:lstStyle/>
        <a:p>
          <a:endParaRPr lang="it-IT"/>
        </a:p>
      </dgm:t>
    </dgm:pt>
    <dgm:pt modelId="{7C8D7648-AA1C-4DA9-8DFD-9A5FFA3DCCBD}" type="sibTrans" cxnId="{54146F48-5A37-49D1-8776-E3ADA574C576}">
      <dgm:prSet/>
      <dgm:spPr/>
      <dgm:t>
        <a:bodyPr/>
        <a:lstStyle/>
        <a:p>
          <a:endParaRPr lang="it-IT"/>
        </a:p>
      </dgm:t>
    </dgm:pt>
    <dgm:pt modelId="{B9818893-5811-4A3D-8667-FAFE46E7FC43}">
      <dgm:prSet/>
      <dgm:spPr/>
      <dgm:t>
        <a:bodyPr/>
        <a:lstStyle/>
        <a:p>
          <a:pPr rtl="0"/>
          <a:r>
            <a:rPr lang="en-US" dirty="0" smtClean="0"/>
            <a:t>A1</a:t>
          </a:r>
          <a:endParaRPr lang="it-IT" dirty="0"/>
        </a:p>
      </dgm:t>
    </dgm:pt>
    <dgm:pt modelId="{91D7994E-C18D-4BD5-8525-18158BFD79C2}" type="parTrans" cxnId="{FA5D31FB-78B5-4C23-BC58-AB14CDAEE50B}">
      <dgm:prSet/>
      <dgm:spPr/>
      <dgm:t>
        <a:bodyPr/>
        <a:lstStyle/>
        <a:p>
          <a:endParaRPr lang="it-IT"/>
        </a:p>
      </dgm:t>
    </dgm:pt>
    <dgm:pt modelId="{0304BD57-DFF0-42EB-B054-204ED243BEE9}" type="sibTrans" cxnId="{FA5D31FB-78B5-4C23-BC58-AB14CDAEE50B}">
      <dgm:prSet/>
      <dgm:spPr/>
      <dgm:t>
        <a:bodyPr/>
        <a:lstStyle/>
        <a:p>
          <a:endParaRPr lang="it-IT"/>
        </a:p>
      </dgm:t>
    </dgm:pt>
    <dgm:pt modelId="{3962C3E3-4FD3-4E9F-B93D-17BADE3BE5E2}">
      <dgm:prSet/>
      <dgm:spPr/>
      <dgm:t>
        <a:bodyPr/>
        <a:lstStyle/>
        <a:p>
          <a:pPr rtl="0"/>
          <a:r>
            <a:rPr lang="en-US" dirty="0" smtClean="0"/>
            <a:t>C4</a:t>
          </a:r>
          <a:endParaRPr lang="it-IT" dirty="0"/>
        </a:p>
      </dgm:t>
    </dgm:pt>
    <dgm:pt modelId="{9DE94957-DE9D-4436-89C2-EAEBE314F7E9}" type="parTrans" cxnId="{B1372066-569B-48FA-8942-7A3EADA38988}">
      <dgm:prSet/>
      <dgm:spPr/>
      <dgm:t>
        <a:bodyPr/>
        <a:lstStyle/>
        <a:p>
          <a:endParaRPr lang="it-IT"/>
        </a:p>
      </dgm:t>
    </dgm:pt>
    <dgm:pt modelId="{44E14696-6523-4063-B284-441B80952EB4}" type="sibTrans" cxnId="{B1372066-569B-48FA-8942-7A3EADA38988}">
      <dgm:prSet/>
      <dgm:spPr/>
      <dgm:t>
        <a:bodyPr/>
        <a:lstStyle/>
        <a:p>
          <a:endParaRPr lang="it-IT"/>
        </a:p>
      </dgm:t>
    </dgm:pt>
    <dgm:pt modelId="{80C1D7FD-1003-4F20-AFFA-0EBF16BA5624}">
      <dgm:prSet/>
      <dgm:spPr/>
      <dgm:t>
        <a:bodyPr/>
        <a:lstStyle/>
        <a:p>
          <a:pPr rtl="0"/>
          <a:r>
            <a:rPr lang="en-US" dirty="0" smtClean="0"/>
            <a:t>A2</a:t>
          </a:r>
          <a:endParaRPr lang="it-IT" dirty="0"/>
        </a:p>
      </dgm:t>
    </dgm:pt>
    <dgm:pt modelId="{935B0DFC-A66B-48D9-B1CA-8C794EDE5B25}" type="parTrans" cxnId="{37073C08-868A-44CF-B0BA-92057C8E323D}">
      <dgm:prSet/>
      <dgm:spPr/>
      <dgm:t>
        <a:bodyPr/>
        <a:lstStyle/>
        <a:p>
          <a:endParaRPr lang="it-IT"/>
        </a:p>
      </dgm:t>
    </dgm:pt>
    <dgm:pt modelId="{CF63BB17-550A-4B72-9549-087805262957}" type="sibTrans" cxnId="{37073C08-868A-44CF-B0BA-92057C8E323D}">
      <dgm:prSet/>
      <dgm:spPr/>
      <dgm:t>
        <a:bodyPr/>
        <a:lstStyle/>
        <a:p>
          <a:endParaRPr lang="it-IT"/>
        </a:p>
      </dgm:t>
    </dgm:pt>
    <dgm:pt modelId="{820681D3-48F3-470F-BA8A-F721759DEB46}">
      <dgm:prSet/>
      <dgm:spPr/>
      <dgm:t>
        <a:bodyPr/>
        <a:lstStyle/>
        <a:p>
          <a:pPr rtl="0"/>
          <a:r>
            <a:rPr lang="en-US" dirty="0" smtClean="0"/>
            <a:t>C5</a:t>
          </a:r>
          <a:endParaRPr lang="it-IT" dirty="0"/>
        </a:p>
      </dgm:t>
    </dgm:pt>
    <dgm:pt modelId="{27467296-AE67-4E88-B580-C24A68A4E2DA}" type="parTrans" cxnId="{F63957CE-1952-4E49-96CB-66D38F883638}">
      <dgm:prSet/>
      <dgm:spPr/>
      <dgm:t>
        <a:bodyPr/>
        <a:lstStyle/>
        <a:p>
          <a:endParaRPr lang="it-IT"/>
        </a:p>
      </dgm:t>
    </dgm:pt>
    <dgm:pt modelId="{DFF0A68D-2727-4144-B515-6429059514A7}" type="sibTrans" cxnId="{F63957CE-1952-4E49-96CB-66D38F883638}">
      <dgm:prSet/>
      <dgm:spPr/>
      <dgm:t>
        <a:bodyPr/>
        <a:lstStyle/>
        <a:p>
          <a:endParaRPr lang="it-IT"/>
        </a:p>
      </dgm:t>
    </dgm:pt>
    <dgm:pt modelId="{5219E129-FB67-4B49-A68A-3DBF7AD3BD55}">
      <dgm:prSet/>
      <dgm:spPr/>
      <dgm:t>
        <a:bodyPr/>
        <a:lstStyle/>
        <a:p>
          <a:pPr rtl="0"/>
          <a:r>
            <a:rPr lang="en-US" dirty="0" smtClean="0"/>
            <a:t>C6</a:t>
          </a:r>
          <a:endParaRPr lang="it-IT" dirty="0"/>
        </a:p>
      </dgm:t>
    </dgm:pt>
    <dgm:pt modelId="{A4EF880A-55C8-43ED-9789-9909BABA1266}" type="parTrans" cxnId="{04A58A4F-32EB-45FF-8CBC-A3324B5E806A}">
      <dgm:prSet/>
      <dgm:spPr/>
      <dgm:t>
        <a:bodyPr/>
        <a:lstStyle/>
        <a:p>
          <a:endParaRPr lang="it-IT"/>
        </a:p>
      </dgm:t>
    </dgm:pt>
    <dgm:pt modelId="{D0218E9D-089F-490F-B2A0-F8D6A64ADC11}" type="sibTrans" cxnId="{04A58A4F-32EB-45FF-8CBC-A3324B5E806A}">
      <dgm:prSet/>
      <dgm:spPr/>
      <dgm:t>
        <a:bodyPr/>
        <a:lstStyle/>
        <a:p>
          <a:endParaRPr lang="it-IT"/>
        </a:p>
      </dgm:t>
    </dgm:pt>
    <dgm:pt modelId="{0C065213-05C7-41C6-A390-76D85497B353}">
      <dgm:prSet/>
      <dgm:spPr/>
      <dgm:t>
        <a:bodyPr/>
        <a:lstStyle/>
        <a:p>
          <a:pPr rtl="0"/>
          <a:r>
            <a:rPr lang="en-US" b="0" i="0" baseline="0" dirty="0" smtClean="0"/>
            <a:t>P2</a:t>
          </a:r>
          <a:endParaRPr lang="it-IT" dirty="0"/>
        </a:p>
      </dgm:t>
    </dgm:pt>
    <dgm:pt modelId="{4E7FEC57-B2CB-4128-B5BB-E3F0B85FCB1E}" type="parTrans" cxnId="{0D5C617E-84D9-403A-B042-7BF652C6631A}">
      <dgm:prSet/>
      <dgm:spPr/>
      <dgm:t>
        <a:bodyPr/>
        <a:lstStyle/>
        <a:p>
          <a:endParaRPr lang="it-IT"/>
        </a:p>
      </dgm:t>
    </dgm:pt>
    <dgm:pt modelId="{C95D0A9F-6F8C-4FAF-8CF4-3140B97BA97C}" type="sibTrans" cxnId="{0D5C617E-84D9-403A-B042-7BF652C6631A}">
      <dgm:prSet/>
      <dgm:spPr/>
      <dgm:t>
        <a:bodyPr/>
        <a:lstStyle/>
        <a:p>
          <a:endParaRPr lang="it-IT"/>
        </a:p>
      </dgm:t>
    </dgm:pt>
    <dgm:pt modelId="{C8D7CC03-A1AE-43AD-BEF9-43ADD0CBAEE5}">
      <dgm:prSet/>
      <dgm:spPr/>
      <dgm:t>
        <a:bodyPr/>
        <a:lstStyle/>
        <a:p>
          <a:pPr rtl="0"/>
          <a:r>
            <a:rPr lang="en-US" dirty="0" smtClean="0"/>
            <a:t>A3</a:t>
          </a:r>
          <a:endParaRPr lang="it-IT" dirty="0"/>
        </a:p>
      </dgm:t>
    </dgm:pt>
    <dgm:pt modelId="{8F914536-0169-4F19-8F4C-7842CFA77A83}" type="parTrans" cxnId="{0EBBE555-12F3-4E73-AE73-2106AA7397B5}">
      <dgm:prSet/>
      <dgm:spPr/>
      <dgm:t>
        <a:bodyPr/>
        <a:lstStyle/>
        <a:p>
          <a:endParaRPr lang="it-IT"/>
        </a:p>
      </dgm:t>
    </dgm:pt>
    <dgm:pt modelId="{C62CA549-3DCD-4715-BF13-FFB89F6E41E8}" type="sibTrans" cxnId="{0EBBE555-12F3-4E73-AE73-2106AA7397B5}">
      <dgm:prSet/>
      <dgm:spPr/>
      <dgm:t>
        <a:bodyPr/>
        <a:lstStyle/>
        <a:p>
          <a:endParaRPr lang="it-IT"/>
        </a:p>
      </dgm:t>
    </dgm:pt>
    <dgm:pt modelId="{1AAE67FE-C117-4A68-8EDC-04F906524D24}">
      <dgm:prSet/>
      <dgm:spPr/>
      <dgm:t>
        <a:bodyPr/>
        <a:lstStyle/>
        <a:p>
          <a:pPr rtl="0"/>
          <a:r>
            <a:rPr lang="en-US" dirty="0" smtClean="0"/>
            <a:t>C1</a:t>
          </a:r>
          <a:endParaRPr lang="it-IT" dirty="0"/>
        </a:p>
      </dgm:t>
    </dgm:pt>
    <dgm:pt modelId="{C55DC714-D2A5-4227-BAFC-1F2BF8C6A2CE}" type="parTrans" cxnId="{317AEC27-0964-4359-8354-32F697471B80}">
      <dgm:prSet/>
      <dgm:spPr/>
      <dgm:t>
        <a:bodyPr/>
        <a:lstStyle/>
        <a:p>
          <a:endParaRPr lang="it-IT"/>
        </a:p>
      </dgm:t>
    </dgm:pt>
    <dgm:pt modelId="{685EF272-DFB0-4C4C-80AC-91756E2AF52D}" type="sibTrans" cxnId="{317AEC27-0964-4359-8354-32F697471B80}">
      <dgm:prSet/>
      <dgm:spPr/>
      <dgm:t>
        <a:bodyPr/>
        <a:lstStyle/>
        <a:p>
          <a:endParaRPr lang="it-IT"/>
        </a:p>
      </dgm:t>
    </dgm:pt>
    <dgm:pt modelId="{11E622C6-455A-4D23-9988-172D2DA7CC95}">
      <dgm:prSet/>
      <dgm:spPr/>
      <dgm:t>
        <a:bodyPr/>
        <a:lstStyle/>
        <a:p>
          <a:pPr rtl="0"/>
          <a:r>
            <a:rPr lang="en-US" dirty="0" smtClean="0"/>
            <a:t>C2</a:t>
          </a:r>
          <a:endParaRPr lang="it-IT" dirty="0"/>
        </a:p>
      </dgm:t>
    </dgm:pt>
    <dgm:pt modelId="{7C783019-94B7-4C9E-A69C-4ABE1218DE08}" type="parTrans" cxnId="{AE85BF2A-EB08-4A40-ABD0-581B69F655DD}">
      <dgm:prSet/>
      <dgm:spPr/>
      <dgm:t>
        <a:bodyPr/>
        <a:lstStyle/>
        <a:p>
          <a:endParaRPr lang="it-IT"/>
        </a:p>
      </dgm:t>
    </dgm:pt>
    <dgm:pt modelId="{FFCDA5F3-C4D2-429A-A5E2-8472B963DB25}" type="sibTrans" cxnId="{AE85BF2A-EB08-4A40-ABD0-581B69F655DD}">
      <dgm:prSet/>
      <dgm:spPr/>
      <dgm:t>
        <a:bodyPr/>
        <a:lstStyle/>
        <a:p>
          <a:endParaRPr lang="it-IT"/>
        </a:p>
      </dgm:t>
    </dgm:pt>
    <dgm:pt modelId="{19AC3814-1C4D-45AC-8547-9E8CD91AA606}">
      <dgm:prSet/>
      <dgm:spPr/>
      <dgm:t>
        <a:bodyPr/>
        <a:lstStyle/>
        <a:p>
          <a:pPr rtl="0"/>
          <a:r>
            <a:rPr lang="en-US" dirty="0" smtClean="0"/>
            <a:t>IT capability</a:t>
          </a:r>
          <a:endParaRPr lang="en-US" dirty="0"/>
        </a:p>
      </dgm:t>
    </dgm:pt>
    <dgm:pt modelId="{40A83547-D79A-4A78-BEE0-2C57EBFF1636}" type="parTrans" cxnId="{8676193A-263F-4FB4-AA6F-1C2B34E66719}">
      <dgm:prSet/>
      <dgm:spPr/>
      <dgm:t>
        <a:bodyPr/>
        <a:lstStyle/>
        <a:p>
          <a:endParaRPr lang="it-IT"/>
        </a:p>
      </dgm:t>
    </dgm:pt>
    <dgm:pt modelId="{696B7D6A-1EA2-4B79-A462-AD78CDA777FD}" type="sibTrans" cxnId="{8676193A-263F-4FB4-AA6F-1C2B34E66719}">
      <dgm:prSet/>
      <dgm:spPr/>
      <dgm:t>
        <a:bodyPr/>
        <a:lstStyle/>
        <a:p>
          <a:endParaRPr lang="it-IT"/>
        </a:p>
      </dgm:t>
    </dgm:pt>
    <dgm:pt modelId="{4D73E112-7680-4EF1-913B-2D02863CD245}">
      <dgm:prSet/>
      <dgm:spPr/>
      <dgm:t>
        <a:bodyPr/>
        <a:lstStyle/>
        <a:p>
          <a:pPr rtl="0"/>
          <a:r>
            <a:rPr lang="en-US" dirty="0" smtClean="0"/>
            <a:t>Information Infrastructure</a:t>
          </a:r>
          <a:endParaRPr lang="en-US" dirty="0"/>
        </a:p>
      </dgm:t>
    </dgm:pt>
    <dgm:pt modelId="{B3769B03-3289-4A6B-A22D-7376D416306E}" type="parTrans" cxnId="{C8991EE7-9B49-4B26-99A3-5D9627030C3C}">
      <dgm:prSet/>
      <dgm:spPr/>
      <dgm:t>
        <a:bodyPr/>
        <a:lstStyle/>
        <a:p>
          <a:endParaRPr lang="it-IT"/>
        </a:p>
      </dgm:t>
    </dgm:pt>
    <dgm:pt modelId="{4632113F-EA84-438A-9643-04E005F0182C}" type="sibTrans" cxnId="{C8991EE7-9B49-4B26-99A3-5D9627030C3C}">
      <dgm:prSet/>
      <dgm:spPr/>
      <dgm:t>
        <a:bodyPr/>
        <a:lstStyle/>
        <a:p>
          <a:endParaRPr lang="it-IT"/>
        </a:p>
      </dgm:t>
    </dgm:pt>
    <dgm:pt modelId="{1C9BABB1-5DE6-4E96-AA81-B22B027E1DC0}">
      <dgm:prSet/>
      <dgm:spPr/>
      <dgm:t>
        <a:bodyPr/>
        <a:lstStyle/>
        <a:p>
          <a:pPr rtl="0"/>
          <a:r>
            <a:rPr lang="en-US" dirty="0" smtClean="0"/>
            <a:t>IT platform</a:t>
          </a:r>
          <a:endParaRPr lang="en-US" dirty="0"/>
        </a:p>
      </dgm:t>
    </dgm:pt>
    <dgm:pt modelId="{036386A4-E6DC-42A2-A05F-D4CB0B003E0C}" type="parTrans" cxnId="{6C36D6C2-5B9C-41E8-A2E4-83B11FFD935C}">
      <dgm:prSet/>
      <dgm:spPr/>
      <dgm:t>
        <a:bodyPr/>
        <a:lstStyle/>
        <a:p>
          <a:endParaRPr lang="it-IT"/>
        </a:p>
      </dgm:t>
    </dgm:pt>
    <dgm:pt modelId="{D7FBD2B2-C4A9-4184-AD1D-0B8770387434}" type="sibTrans" cxnId="{6C36D6C2-5B9C-41E8-A2E4-83B11FFD935C}">
      <dgm:prSet/>
      <dgm:spPr/>
      <dgm:t>
        <a:bodyPr/>
        <a:lstStyle/>
        <a:p>
          <a:endParaRPr lang="it-IT"/>
        </a:p>
      </dgm:t>
    </dgm:pt>
    <dgm:pt modelId="{D42D1D79-4564-49F4-AC63-B9E6E680E20E}">
      <dgm:prSet/>
      <dgm:spPr/>
      <dgm:t>
        <a:bodyPr/>
        <a:lstStyle/>
        <a:p>
          <a:pPr rtl="0"/>
          <a:r>
            <a:rPr lang="en-US" dirty="0" smtClean="0"/>
            <a:t>IT application</a:t>
          </a:r>
          <a:endParaRPr lang="en-US" dirty="0"/>
        </a:p>
      </dgm:t>
    </dgm:pt>
    <dgm:pt modelId="{4FC2FFF9-38E5-4B2D-A6C8-3C3E60EC3081}" type="parTrans" cxnId="{D6CFCE10-0E2F-4BDB-B723-57ED29824DAE}">
      <dgm:prSet/>
      <dgm:spPr/>
      <dgm:t>
        <a:bodyPr/>
        <a:lstStyle/>
        <a:p>
          <a:endParaRPr lang="it-IT"/>
        </a:p>
      </dgm:t>
    </dgm:pt>
    <dgm:pt modelId="{2F407BB2-AB68-41FB-90F6-7674CEBC6D7F}" type="sibTrans" cxnId="{D6CFCE10-0E2F-4BDB-B723-57ED29824DAE}">
      <dgm:prSet/>
      <dgm:spPr/>
      <dgm:t>
        <a:bodyPr/>
        <a:lstStyle/>
        <a:p>
          <a:endParaRPr lang="it-IT"/>
        </a:p>
      </dgm:t>
    </dgm:pt>
    <dgm:pt modelId="{7DAB1552-69D8-41B3-9586-69B57F32D3CD}">
      <dgm:prSet/>
      <dgm:spPr/>
      <dgm:t>
        <a:bodyPr/>
        <a:lstStyle/>
        <a:p>
          <a:pPr rtl="0"/>
          <a:r>
            <a:rPr lang="en-US" dirty="0" smtClean="0"/>
            <a:t>C3</a:t>
          </a:r>
          <a:endParaRPr lang="it-IT" dirty="0"/>
        </a:p>
      </dgm:t>
    </dgm:pt>
    <dgm:pt modelId="{42D662CF-6271-4DA8-88F8-234A2D990994}" type="parTrans" cxnId="{9253141F-5257-481B-A3EB-700FAB0DD10A}">
      <dgm:prSet/>
      <dgm:spPr/>
      <dgm:t>
        <a:bodyPr/>
        <a:lstStyle/>
        <a:p>
          <a:endParaRPr lang="it-IT"/>
        </a:p>
      </dgm:t>
    </dgm:pt>
    <dgm:pt modelId="{61E070D0-95F1-4F2D-8E07-1B6D95A06B23}" type="sibTrans" cxnId="{9253141F-5257-481B-A3EB-700FAB0DD10A}">
      <dgm:prSet/>
      <dgm:spPr/>
      <dgm:t>
        <a:bodyPr/>
        <a:lstStyle/>
        <a:p>
          <a:endParaRPr lang="it-IT"/>
        </a:p>
      </dgm:t>
    </dgm:pt>
    <dgm:pt modelId="{5B83B7B0-CF3B-4018-8385-2B3181EE3118}" type="pres">
      <dgm:prSet presAssocID="{5789E8DE-CFC3-49CA-8D13-A8BDE0F1F06C}" presName="mainComposite" presStyleCnt="0">
        <dgm:presLayoutVars>
          <dgm:chPref val="1"/>
          <dgm:dir/>
          <dgm:animOne val="branch"/>
          <dgm:animLvl val="lvl"/>
          <dgm:resizeHandles val="exact"/>
        </dgm:presLayoutVars>
      </dgm:prSet>
      <dgm:spPr/>
      <dgm:t>
        <a:bodyPr/>
        <a:lstStyle/>
        <a:p>
          <a:endParaRPr lang="it-IT"/>
        </a:p>
      </dgm:t>
    </dgm:pt>
    <dgm:pt modelId="{67CA131E-1C9D-4F21-A0B2-B75B985BAAC8}" type="pres">
      <dgm:prSet presAssocID="{5789E8DE-CFC3-49CA-8D13-A8BDE0F1F06C}" presName="hierFlow" presStyleCnt="0"/>
      <dgm:spPr/>
    </dgm:pt>
    <dgm:pt modelId="{79AA5FD4-245E-4475-B091-24EDC832AC5D}" type="pres">
      <dgm:prSet presAssocID="{5789E8DE-CFC3-49CA-8D13-A8BDE0F1F06C}" presName="firstBuf" presStyleCnt="0"/>
      <dgm:spPr/>
    </dgm:pt>
    <dgm:pt modelId="{1233B804-8BD2-4E79-83EA-E58D4832EBC8}" type="pres">
      <dgm:prSet presAssocID="{5789E8DE-CFC3-49CA-8D13-A8BDE0F1F06C}" presName="hierChild1" presStyleCnt="0">
        <dgm:presLayoutVars>
          <dgm:chPref val="1"/>
          <dgm:animOne val="branch"/>
          <dgm:animLvl val="lvl"/>
        </dgm:presLayoutVars>
      </dgm:prSet>
      <dgm:spPr/>
    </dgm:pt>
    <dgm:pt modelId="{0CB10C8E-1976-4B15-B5DC-A8E0CD313A65}" type="pres">
      <dgm:prSet presAssocID="{10106195-A653-47D9-81BB-1549C23E2041}" presName="Name14" presStyleCnt="0"/>
      <dgm:spPr/>
    </dgm:pt>
    <dgm:pt modelId="{09EB1EB0-9BB6-4D20-BE38-B13449E0785A}" type="pres">
      <dgm:prSet presAssocID="{10106195-A653-47D9-81BB-1549C23E2041}" presName="level1Shape" presStyleLbl="node0" presStyleIdx="0" presStyleCnt="1">
        <dgm:presLayoutVars>
          <dgm:chPref val="3"/>
        </dgm:presLayoutVars>
      </dgm:prSet>
      <dgm:spPr/>
      <dgm:t>
        <a:bodyPr/>
        <a:lstStyle/>
        <a:p>
          <a:endParaRPr lang="it-IT"/>
        </a:p>
      </dgm:t>
    </dgm:pt>
    <dgm:pt modelId="{7CAAC959-6678-4E9F-89CC-21B29EEB9F89}" type="pres">
      <dgm:prSet presAssocID="{10106195-A653-47D9-81BB-1549C23E2041}" presName="hierChild2" presStyleCnt="0"/>
      <dgm:spPr/>
    </dgm:pt>
    <dgm:pt modelId="{7A2BBB53-B758-4EA0-BA69-397ABB87D376}" type="pres">
      <dgm:prSet presAssocID="{182AC746-3859-43B4-BA2E-1B17AFA74259}" presName="Name19" presStyleLbl="parChTrans1D2" presStyleIdx="0" presStyleCnt="2"/>
      <dgm:spPr/>
      <dgm:t>
        <a:bodyPr/>
        <a:lstStyle/>
        <a:p>
          <a:endParaRPr lang="it-IT"/>
        </a:p>
      </dgm:t>
    </dgm:pt>
    <dgm:pt modelId="{BE420752-726F-43BE-880D-E68E8DCC2C53}" type="pres">
      <dgm:prSet presAssocID="{D61588F2-B91B-43F9-AC3D-69DC3504C836}" presName="Name21" presStyleCnt="0"/>
      <dgm:spPr/>
    </dgm:pt>
    <dgm:pt modelId="{489579E1-CD3A-41BE-A312-AF9BFF538B34}" type="pres">
      <dgm:prSet presAssocID="{D61588F2-B91B-43F9-AC3D-69DC3504C836}" presName="level2Shape" presStyleLbl="node2" presStyleIdx="0" presStyleCnt="2"/>
      <dgm:spPr/>
      <dgm:t>
        <a:bodyPr/>
        <a:lstStyle/>
        <a:p>
          <a:endParaRPr lang="it-IT"/>
        </a:p>
      </dgm:t>
    </dgm:pt>
    <dgm:pt modelId="{AAE6E13F-FEDD-4BC7-9AD9-D39A37FD09AB}" type="pres">
      <dgm:prSet presAssocID="{D61588F2-B91B-43F9-AC3D-69DC3504C836}" presName="hierChild3" presStyleCnt="0"/>
      <dgm:spPr/>
    </dgm:pt>
    <dgm:pt modelId="{D3671299-1B8C-425A-ABFB-ABD4B9528638}" type="pres">
      <dgm:prSet presAssocID="{91D7994E-C18D-4BD5-8525-18158BFD79C2}" presName="Name19" presStyleLbl="parChTrans1D3" presStyleIdx="0" presStyleCnt="3"/>
      <dgm:spPr/>
      <dgm:t>
        <a:bodyPr/>
        <a:lstStyle/>
        <a:p>
          <a:endParaRPr lang="it-IT"/>
        </a:p>
      </dgm:t>
    </dgm:pt>
    <dgm:pt modelId="{0678BCE9-AE7B-4DE9-B390-2C61AF401198}" type="pres">
      <dgm:prSet presAssocID="{B9818893-5811-4A3D-8667-FAFE46E7FC43}" presName="Name21" presStyleCnt="0"/>
      <dgm:spPr/>
    </dgm:pt>
    <dgm:pt modelId="{0F329224-7208-4DC3-A495-80AD9B988BD8}" type="pres">
      <dgm:prSet presAssocID="{B9818893-5811-4A3D-8667-FAFE46E7FC43}" presName="level2Shape" presStyleLbl="node3" presStyleIdx="0" presStyleCnt="3"/>
      <dgm:spPr/>
      <dgm:t>
        <a:bodyPr/>
        <a:lstStyle/>
        <a:p>
          <a:endParaRPr lang="it-IT"/>
        </a:p>
      </dgm:t>
    </dgm:pt>
    <dgm:pt modelId="{D4F5CA73-7305-4562-9B3C-1E709BC2D026}" type="pres">
      <dgm:prSet presAssocID="{B9818893-5811-4A3D-8667-FAFE46E7FC43}" presName="hierChild3" presStyleCnt="0"/>
      <dgm:spPr/>
    </dgm:pt>
    <dgm:pt modelId="{0BF06DED-0D47-4ACD-B396-998A30E5B007}" type="pres">
      <dgm:prSet presAssocID="{42D662CF-6271-4DA8-88F8-234A2D990994}" presName="Name19" presStyleLbl="parChTrans1D4" presStyleIdx="0" presStyleCnt="6"/>
      <dgm:spPr/>
      <dgm:t>
        <a:bodyPr/>
        <a:lstStyle/>
        <a:p>
          <a:endParaRPr lang="it-IT"/>
        </a:p>
      </dgm:t>
    </dgm:pt>
    <dgm:pt modelId="{262B7DF5-D47A-46A1-B5BB-7697723A7B01}" type="pres">
      <dgm:prSet presAssocID="{7DAB1552-69D8-41B3-9586-69B57F32D3CD}" presName="Name21" presStyleCnt="0"/>
      <dgm:spPr/>
    </dgm:pt>
    <dgm:pt modelId="{8BF1C7EF-AC0E-4643-8549-832457E25DAB}" type="pres">
      <dgm:prSet presAssocID="{7DAB1552-69D8-41B3-9586-69B57F32D3CD}" presName="level2Shape" presStyleLbl="node4" presStyleIdx="0" presStyleCnt="6"/>
      <dgm:spPr/>
      <dgm:t>
        <a:bodyPr/>
        <a:lstStyle/>
        <a:p>
          <a:endParaRPr lang="it-IT"/>
        </a:p>
      </dgm:t>
    </dgm:pt>
    <dgm:pt modelId="{65E68FD4-82F2-4144-B014-567815400F6E}" type="pres">
      <dgm:prSet presAssocID="{7DAB1552-69D8-41B3-9586-69B57F32D3CD}" presName="hierChild3" presStyleCnt="0"/>
      <dgm:spPr/>
    </dgm:pt>
    <dgm:pt modelId="{197E8AE4-3C38-4F12-A7BC-76C8F53BA039}" type="pres">
      <dgm:prSet presAssocID="{9DE94957-DE9D-4436-89C2-EAEBE314F7E9}" presName="Name19" presStyleLbl="parChTrans1D4" presStyleIdx="1" presStyleCnt="6"/>
      <dgm:spPr/>
      <dgm:t>
        <a:bodyPr/>
        <a:lstStyle/>
        <a:p>
          <a:endParaRPr lang="it-IT"/>
        </a:p>
      </dgm:t>
    </dgm:pt>
    <dgm:pt modelId="{B4E671E1-8B7A-4A63-8E9D-22AA41DD3BFE}" type="pres">
      <dgm:prSet presAssocID="{3962C3E3-4FD3-4E9F-B93D-17BADE3BE5E2}" presName="Name21" presStyleCnt="0"/>
      <dgm:spPr/>
    </dgm:pt>
    <dgm:pt modelId="{6E3C923D-6699-49E1-B66F-202F031B2FD4}" type="pres">
      <dgm:prSet presAssocID="{3962C3E3-4FD3-4E9F-B93D-17BADE3BE5E2}" presName="level2Shape" presStyleLbl="node4" presStyleIdx="1" presStyleCnt="6"/>
      <dgm:spPr/>
      <dgm:t>
        <a:bodyPr/>
        <a:lstStyle/>
        <a:p>
          <a:endParaRPr lang="it-IT"/>
        </a:p>
      </dgm:t>
    </dgm:pt>
    <dgm:pt modelId="{533FF96A-3089-4A32-9BC8-EF51BE83B333}" type="pres">
      <dgm:prSet presAssocID="{3962C3E3-4FD3-4E9F-B93D-17BADE3BE5E2}" presName="hierChild3" presStyleCnt="0"/>
      <dgm:spPr/>
    </dgm:pt>
    <dgm:pt modelId="{E1BEC5EF-04F1-490C-B48C-076AB5B49F66}" type="pres">
      <dgm:prSet presAssocID="{935B0DFC-A66B-48D9-B1CA-8C794EDE5B25}" presName="Name19" presStyleLbl="parChTrans1D3" presStyleIdx="1" presStyleCnt="3"/>
      <dgm:spPr/>
      <dgm:t>
        <a:bodyPr/>
        <a:lstStyle/>
        <a:p>
          <a:endParaRPr lang="it-IT"/>
        </a:p>
      </dgm:t>
    </dgm:pt>
    <dgm:pt modelId="{4FB60299-37BC-49E8-AB1D-8B1746C1816A}" type="pres">
      <dgm:prSet presAssocID="{80C1D7FD-1003-4F20-AFFA-0EBF16BA5624}" presName="Name21" presStyleCnt="0"/>
      <dgm:spPr/>
    </dgm:pt>
    <dgm:pt modelId="{CD48C3ED-F2FD-4C33-9CD7-FF2D1741FCDB}" type="pres">
      <dgm:prSet presAssocID="{80C1D7FD-1003-4F20-AFFA-0EBF16BA5624}" presName="level2Shape" presStyleLbl="node3" presStyleIdx="1" presStyleCnt="3"/>
      <dgm:spPr/>
      <dgm:t>
        <a:bodyPr/>
        <a:lstStyle/>
        <a:p>
          <a:endParaRPr lang="it-IT"/>
        </a:p>
      </dgm:t>
    </dgm:pt>
    <dgm:pt modelId="{C6888896-A44E-4859-A2F8-8E03304FC5CC}" type="pres">
      <dgm:prSet presAssocID="{80C1D7FD-1003-4F20-AFFA-0EBF16BA5624}" presName="hierChild3" presStyleCnt="0"/>
      <dgm:spPr/>
    </dgm:pt>
    <dgm:pt modelId="{FE74BC20-ED92-4A4D-8976-8E9070D280A2}" type="pres">
      <dgm:prSet presAssocID="{27467296-AE67-4E88-B580-C24A68A4E2DA}" presName="Name19" presStyleLbl="parChTrans1D4" presStyleIdx="2" presStyleCnt="6"/>
      <dgm:spPr/>
      <dgm:t>
        <a:bodyPr/>
        <a:lstStyle/>
        <a:p>
          <a:endParaRPr lang="it-IT"/>
        </a:p>
      </dgm:t>
    </dgm:pt>
    <dgm:pt modelId="{34578D73-D11B-4935-A1D8-6F28F94F91A5}" type="pres">
      <dgm:prSet presAssocID="{820681D3-48F3-470F-BA8A-F721759DEB46}" presName="Name21" presStyleCnt="0"/>
      <dgm:spPr/>
    </dgm:pt>
    <dgm:pt modelId="{94BD212D-3636-4ABD-B8E5-8B1660B0CD4F}" type="pres">
      <dgm:prSet presAssocID="{820681D3-48F3-470F-BA8A-F721759DEB46}" presName="level2Shape" presStyleLbl="node4" presStyleIdx="2" presStyleCnt="6"/>
      <dgm:spPr/>
      <dgm:t>
        <a:bodyPr/>
        <a:lstStyle/>
        <a:p>
          <a:endParaRPr lang="it-IT"/>
        </a:p>
      </dgm:t>
    </dgm:pt>
    <dgm:pt modelId="{0736908D-7C20-4B15-9293-242876A78FC3}" type="pres">
      <dgm:prSet presAssocID="{820681D3-48F3-470F-BA8A-F721759DEB46}" presName="hierChild3" presStyleCnt="0"/>
      <dgm:spPr/>
    </dgm:pt>
    <dgm:pt modelId="{2C07199F-36C8-4386-80F7-441BE075435F}" type="pres">
      <dgm:prSet presAssocID="{A4EF880A-55C8-43ED-9789-9909BABA1266}" presName="Name19" presStyleLbl="parChTrans1D4" presStyleIdx="3" presStyleCnt="6"/>
      <dgm:spPr/>
      <dgm:t>
        <a:bodyPr/>
        <a:lstStyle/>
        <a:p>
          <a:endParaRPr lang="it-IT"/>
        </a:p>
      </dgm:t>
    </dgm:pt>
    <dgm:pt modelId="{87EB8C4D-34B0-4F9A-8DC5-F154DA8F2AC9}" type="pres">
      <dgm:prSet presAssocID="{5219E129-FB67-4B49-A68A-3DBF7AD3BD55}" presName="Name21" presStyleCnt="0"/>
      <dgm:spPr/>
    </dgm:pt>
    <dgm:pt modelId="{A4607B44-6DB9-4E56-B1DC-A10C45FA1371}" type="pres">
      <dgm:prSet presAssocID="{5219E129-FB67-4B49-A68A-3DBF7AD3BD55}" presName="level2Shape" presStyleLbl="node4" presStyleIdx="3" presStyleCnt="6"/>
      <dgm:spPr/>
      <dgm:t>
        <a:bodyPr/>
        <a:lstStyle/>
        <a:p>
          <a:endParaRPr lang="it-IT"/>
        </a:p>
      </dgm:t>
    </dgm:pt>
    <dgm:pt modelId="{8A4540CA-2546-4C26-AAC5-ACFFB48C54F0}" type="pres">
      <dgm:prSet presAssocID="{5219E129-FB67-4B49-A68A-3DBF7AD3BD55}" presName="hierChild3" presStyleCnt="0"/>
      <dgm:spPr/>
    </dgm:pt>
    <dgm:pt modelId="{5ADCED6E-46AA-45F7-8F31-475A75AC91DD}" type="pres">
      <dgm:prSet presAssocID="{4E7FEC57-B2CB-4128-B5BB-E3F0B85FCB1E}" presName="Name19" presStyleLbl="parChTrans1D2" presStyleIdx="1" presStyleCnt="2"/>
      <dgm:spPr/>
      <dgm:t>
        <a:bodyPr/>
        <a:lstStyle/>
        <a:p>
          <a:endParaRPr lang="it-IT"/>
        </a:p>
      </dgm:t>
    </dgm:pt>
    <dgm:pt modelId="{068F65F6-38C6-405E-A396-5AAFFCDDC815}" type="pres">
      <dgm:prSet presAssocID="{0C065213-05C7-41C6-A390-76D85497B353}" presName="Name21" presStyleCnt="0"/>
      <dgm:spPr/>
    </dgm:pt>
    <dgm:pt modelId="{6B811F46-D0D6-4C7F-9DE4-22F16274ECD2}" type="pres">
      <dgm:prSet presAssocID="{0C065213-05C7-41C6-A390-76D85497B353}" presName="level2Shape" presStyleLbl="node2" presStyleIdx="1" presStyleCnt="2"/>
      <dgm:spPr/>
      <dgm:t>
        <a:bodyPr/>
        <a:lstStyle/>
        <a:p>
          <a:endParaRPr lang="it-IT"/>
        </a:p>
      </dgm:t>
    </dgm:pt>
    <dgm:pt modelId="{D439DDF4-C4E2-4E6E-9504-9802EB7AED8D}" type="pres">
      <dgm:prSet presAssocID="{0C065213-05C7-41C6-A390-76D85497B353}" presName="hierChild3" presStyleCnt="0"/>
      <dgm:spPr/>
    </dgm:pt>
    <dgm:pt modelId="{F5BBB4AC-4851-485E-893F-97E8F8B5279B}" type="pres">
      <dgm:prSet presAssocID="{8F914536-0169-4F19-8F4C-7842CFA77A83}" presName="Name19" presStyleLbl="parChTrans1D3" presStyleIdx="2" presStyleCnt="3"/>
      <dgm:spPr/>
      <dgm:t>
        <a:bodyPr/>
        <a:lstStyle/>
        <a:p>
          <a:endParaRPr lang="it-IT"/>
        </a:p>
      </dgm:t>
    </dgm:pt>
    <dgm:pt modelId="{62FE5DCD-BC17-482B-B540-42674828E21E}" type="pres">
      <dgm:prSet presAssocID="{C8D7CC03-A1AE-43AD-BEF9-43ADD0CBAEE5}" presName="Name21" presStyleCnt="0"/>
      <dgm:spPr/>
    </dgm:pt>
    <dgm:pt modelId="{6B68C716-ABBD-42A8-8D54-1F492CD1425C}" type="pres">
      <dgm:prSet presAssocID="{C8D7CC03-A1AE-43AD-BEF9-43ADD0CBAEE5}" presName="level2Shape" presStyleLbl="node3" presStyleIdx="2" presStyleCnt="3"/>
      <dgm:spPr/>
      <dgm:t>
        <a:bodyPr/>
        <a:lstStyle/>
        <a:p>
          <a:endParaRPr lang="it-IT"/>
        </a:p>
      </dgm:t>
    </dgm:pt>
    <dgm:pt modelId="{8FFB9A70-CC1F-4329-9AD5-E4BA6F529348}" type="pres">
      <dgm:prSet presAssocID="{C8D7CC03-A1AE-43AD-BEF9-43ADD0CBAEE5}" presName="hierChild3" presStyleCnt="0"/>
      <dgm:spPr/>
    </dgm:pt>
    <dgm:pt modelId="{AF78FD40-EA2D-4C4C-BFD9-974237BAF577}" type="pres">
      <dgm:prSet presAssocID="{C55DC714-D2A5-4227-BAFC-1F2BF8C6A2CE}" presName="Name19" presStyleLbl="parChTrans1D4" presStyleIdx="4" presStyleCnt="6"/>
      <dgm:spPr/>
      <dgm:t>
        <a:bodyPr/>
        <a:lstStyle/>
        <a:p>
          <a:endParaRPr lang="it-IT"/>
        </a:p>
      </dgm:t>
    </dgm:pt>
    <dgm:pt modelId="{32EA46B0-23E0-44C9-B87A-C17ED0D444A2}" type="pres">
      <dgm:prSet presAssocID="{1AAE67FE-C117-4A68-8EDC-04F906524D24}" presName="Name21" presStyleCnt="0"/>
      <dgm:spPr/>
    </dgm:pt>
    <dgm:pt modelId="{467B26A5-44D2-4ECC-85E2-DAA2AA267C55}" type="pres">
      <dgm:prSet presAssocID="{1AAE67FE-C117-4A68-8EDC-04F906524D24}" presName="level2Shape" presStyleLbl="node4" presStyleIdx="4" presStyleCnt="6"/>
      <dgm:spPr/>
      <dgm:t>
        <a:bodyPr/>
        <a:lstStyle/>
        <a:p>
          <a:endParaRPr lang="it-IT"/>
        </a:p>
      </dgm:t>
    </dgm:pt>
    <dgm:pt modelId="{360D1AC6-E047-4B0D-AB37-A077996137E7}" type="pres">
      <dgm:prSet presAssocID="{1AAE67FE-C117-4A68-8EDC-04F906524D24}" presName="hierChild3" presStyleCnt="0"/>
      <dgm:spPr/>
    </dgm:pt>
    <dgm:pt modelId="{5F1F558D-D01B-47A7-AF9F-071A3D1766E3}" type="pres">
      <dgm:prSet presAssocID="{7C783019-94B7-4C9E-A69C-4ABE1218DE08}" presName="Name19" presStyleLbl="parChTrans1D4" presStyleIdx="5" presStyleCnt="6"/>
      <dgm:spPr/>
      <dgm:t>
        <a:bodyPr/>
        <a:lstStyle/>
        <a:p>
          <a:endParaRPr lang="it-IT"/>
        </a:p>
      </dgm:t>
    </dgm:pt>
    <dgm:pt modelId="{820B0DDB-D2B2-4381-8271-9C809D12AD9D}" type="pres">
      <dgm:prSet presAssocID="{11E622C6-455A-4D23-9988-172D2DA7CC95}" presName="Name21" presStyleCnt="0"/>
      <dgm:spPr/>
    </dgm:pt>
    <dgm:pt modelId="{EE19B5D0-B6C3-4D74-9481-E883C7F7C9C0}" type="pres">
      <dgm:prSet presAssocID="{11E622C6-455A-4D23-9988-172D2DA7CC95}" presName="level2Shape" presStyleLbl="node4" presStyleIdx="5" presStyleCnt="6"/>
      <dgm:spPr/>
      <dgm:t>
        <a:bodyPr/>
        <a:lstStyle/>
        <a:p>
          <a:endParaRPr lang="it-IT"/>
        </a:p>
      </dgm:t>
    </dgm:pt>
    <dgm:pt modelId="{238DE3D4-7847-4215-8B7F-A091A144AB43}" type="pres">
      <dgm:prSet presAssocID="{11E622C6-455A-4D23-9988-172D2DA7CC95}" presName="hierChild3" presStyleCnt="0"/>
      <dgm:spPr/>
    </dgm:pt>
    <dgm:pt modelId="{5D1F5C13-24DC-4EAE-9CFB-FEC0D3326880}" type="pres">
      <dgm:prSet presAssocID="{5789E8DE-CFC3-49CA-8D13-A8BDE0F1F06C}" presName="bgShapesFlow" presStyleCnt="0"/>
      <dgm:spPr/>
    </dgm:pt>
    <dgm:pt modelId="{6E8E9F33-9631-4DDF-A289-83814A0FE644}" type="pres">
      <dgm:prSet presAssocID="{4D73E112-7680-4EF1-913B-2D02863CD245}" presName="rectComp" presStyleCnt="0"/>
      <dgm:spPr/>
    </dgm:pt>
    <dgm:pt modelId="{2E190186-AB8D-44A2-B3F5-C586D9739D58}" type="pres">
      <dgm:prSet presAssocID="{4D73E112-7680-4EF1-913B-2D02863CD245}" presName="bgRect" presStyleLbl="bgShp" presStyleIdx="0" presStyleCnt="4"/>
      <dgm:spPr/>
      <dgm:t>
        <a:bodyPr/>
        <a:lstStyle/>
        <a:p>
          <a:endParaRPr lang="it-IT"/>
        </a:p>
      </dgm:t>
    </dgm:pt>
    <dgm:pt modelId="{E1BFE76A-1264-4F1D-91C0-FB2B465E0FDB}" type="pres">
      <dgm:prSet presAssocID="{4D73E112-7680-4EF1-913B-2D02863CD245}" presName="bgRectTx" presStyleLbl="bgShp" presStyleIdx="0" presStyleCnt="4">
        <dgm:presLayoutVars>
          <dgm:bulletEnabled val="1"/>
        </dgm:presLayoutVars>
      </dgm:prSet>
      <dgm:spPr/>
      <dgm:t>
        <a:bodyPr/>
        <a:lstStyle/>
        <a:p>
          <a:endParaRPr lang="it-IT"/>
        </a:p>
      </dgm:t>
    </dgm:pt>
    <dgm:pt modelId="{67E73471-E706-4217-B850-A187077BA347}" type="pres">
      <dgm:prSet presAssocID="{4D73E112-7680-4EF1-913B-2D02863CD245}" presName="spComp" presStyleCnt="0"/>
      <dgm:spPr/>
    </dgm:pt>
    <dgm:pt modelId="{06A8C933-DA26-4715-950E-2988FD151A45}" type="pres">
      <dgm:prSet presAssocID="{4D73E112-7680-4EF1-913B-2D02863CD245}" presName="vSp" presStyleCnt="0"/>
      <dgm:spPr/>
    </dgm:pt>
    <dgm:pt modelId="{60F85C61-2D52-4A8F-BBBD-90FFB7270321}" type="pres">
      <dgm:prSet presAssocID="{1C9BABB1-5DE6-4E96-AA81-B22B027E1DC0}" presName="rectComp" presStyleCnt="0"/>
      <dgm:spPr/>
    </dgm:pt>
    <dgm:pt modelId="{9E60184C-C0C5-4EAB-8412-FFA98ED73FB0}" type="pres">
      <dgm:prSet presAssocID="{1C9BABB1-5DE6-4E96-AA81-B22B027E1DC0}" presName="bgRect" presStyleLbl="bgShp" presStyleIdx="1" presStyleCnt="4"/>
      <dgm:spPr/>
      <dgm:t>
        <a:bodyPr/>
        <a:lstStyle/>
        <a:p>
          <a:endParaRPr lang="it-IT"/>
        </a:p>
      </dgm:t>
    </dgm:pt>
    <dgm:pt modelId="{2CDAFF45-3F8F-4560-9043-8811BF26F842}" type="pres">
      <dgm:prSet presAssocID="{1C9BABB1-5DE6-4E96-AA81-B22B027E1DC0}" presName="bgRectTx" presStyleLbl="bgShp" presStyleIdx="1" presStyleCnt="4">
        <dgm:presLayoutVars>
          <dgm:bulletEnabled val="1"/>
        </dgm:presLayoutVars>
      </dgm:prSet>
      <dgm:spPr/>
      <dgm:t>
        <a:bodyPr/>
        <a:lstStyle/>
        <a:p>
          <a:endParaRPr lang="it-IT"/>
        </a:p>
      </dgm:t>
    </dgm:pt>
    <dgm:pt modelId="{F0978F9A-4FF1-4347-9F56-0C01C433845F}" type="pres">
      <dgm:prSet presAssocID="{1C9BABB1-5DE6-4E96-AA81-B22B027E1DC0}" presName="spComp" presStyleCnt="0"/>
      <dgm:spPr/>
    </dgm:pt>
    <dgm:pt modelId="{B2F856B6-5C77-466E-BD14-F16E0F1950B5}" type="pres">
      <dgm:prSet presAssocID="{1C9BABB1-5DE6-4E96-AA81-B22B027E1DC0}" presName="vSp" presStyleCnt="0"/>
      <dgm:spPr/>
    </dgm:pt>
    <dgm:pt modelId="{6747F62A-F00B-4F4A-9E4E-2E5D020ADAB8}" type="pres">
      <dgm:prSet presAssocID="{D42D1D79-4564-49F4-AC63-B9E6E680E20E}" presName="rectComp" presStyleCnt="0"/>
      <dgm:spPr/>
    </dgm:pt>
    <dgm:pt modelId="{48514EC2-F6B9-4BFC-A1F8-99CD6389495F}" type="pres">
      <dgm:prSet presAssocID="{D42D1D79-4564-49F4-AC63-B9E6E680E20E}" presName="bgRect" presStyleLbl="bgShp" presStyleIdx="2" presStyleCnt="4"/>
      <dgm:spPr/>
      <dgm:t>
        <a:bodyPr/>
        <a:lstStyle/>
        <a:p>
          <a:endParaRPr lang="it-IT"/>
        </a:p>
      </dgm:t>
    </dgm:pt>
    <dgm:pt modelId="{924107A2-D2D0-4BA2-8DC6-83A0F9953197}" type="pres">
      <dgm:prSet presAssocID="{D42D1D79-4564-49F4-AC63-B9E6E680E20E}" presName="bgRectTx" presStyleLbl="bgShp" presStyleIdx="2" presStyleCnt="4">
        <dgm:presLayoutVars>
          <dgm:bulletEnabled val="1"/>
        </dgm:presLayoutVars>
      </dgm:prSet>
      <dgm:spPr/>
      <dgm:t>
        <a:bodyPr/>
        <a:lstStyle/>
        <a:p>
          <a:endParaRPr lang="it-IT"/>
        </a:p>
      </dgm:t>
    </dgm:pt>
    <dgm:pt modelId="{0B5F79B8-CAA7-49E0-821F-C2C39DD51856}" type="pres">
      <dgm:prSet presAssocID="{D42D1D79-4564-49F4-AC63-B9E6E680E20E}" presName="spComp" presStyleCnt="0"/>
      <dgm:spPr/>
    </dgm:pt>
    <dgm:pt modelId="{5ADB3F4E-6B95-49C3-93FA-172DFB9DA404}" type="pres">
      <dgm:prSet presAssocID="{D42D1D79-4564-49F4-AC63-B9E6E680E20E}" presName="vSp" presStyleCnt="0"/>
      <dgm:spPr/>
    </dgm:pt>
    <dgm:pt modelId="{EA49489A-4395-4ED2-8DB7-4E4C8A52E4B0}" type="pres">
      <dgm:prSet presAssocID="{19AC3814-1C4D-45AC-8547-9E8CD91AA606}" presName="rectComp" presStyleCnt="0"/>
      <dgm:spPr/>
    </dgm:pt>
    <dgm:pt modelId="{DAC28D7E-B756-4054-A0D2-BCC181385C53}" type="pres">
      <dgm:prSet presAssocID="{19AC3814-1C4D-45AC-8547-9E8CD91AA606}" presName="bgRect" presStyleLbl="bgShp" presStyleIdx="3" presStyleCnt="4"/>
      <dgm:spPr/>
      <dgm:t>
        <a:bodyPr/>
        <a:lstStyle/>
        <a:p>
          <a:endParaRPr lang="it-IT"/>
        </a:p>
      </dgm:t>
    </dgm:pt>
    <dgm:pt modelId="{AE41D313-1457-4684-95C5-F811E99C9B36}" type="pres">
      <dgm:prSet presAssocID="{19AC3814-1C4D-45AC-8547-9E8CD91AA606}" presName="bgRectTx" presStyleLbl="bgShp" presStyleIdx="3" presStyleCnt="4">
        <dgm:presLayoutVars>
          <dgm:bulletEnabled val="1"/>
        </dgm:presLayoutVars>
      </dgm:prSet>
      <dgm:spPr/>
      <dgm:t>
        <a:bodyPr/>
        <a:lstStyle/>
        <a:p>
          <a:endParaRPr lang="it-IT"/>
        </a:p>
      </dgm:t>
    </dgm:pt>
  </dgm:ptLst>
  <dgm:cxnLst>
    <dgm:cxn modelId="{04A65CC2-AC5B-48AF-A2ED-00A8B62AC28A}" type="presOf" srcId="{1AAE67FE-C117-4A68-8EDC-04F906524D24}" destId="{467B26A5-44D2-4ECC-85E2-DAA2AA267C55}" srcOrd="0" destOrd="0" presId="urn:microsoft.com/office/officeart/2005/8/layout/hierarchy6"/>
    <dgm:cxn modelId="{BD9074E6-93E7-46BF-BFC6-125B6D3142C7}" type="presOf" srcId="{D42D1D79-4564-49F4-AC63-B9E6E680E20E}" destId="{48514EC2-F6B9-4BFC-A1F8-99CD6389495F}" srcOrd="0" destOrd="0" presId="urn:microsoft.com/office/officeart/2005/8/layout/hierarchy6"/>
    <dgm:cxn modelId="{BB57D035-FE01-4B5F-BA9F-39659B92983A}" type="presOf" srcId="{4D73E112-7680-4EF1-913B-2D02863CD245}" destId="{E1BFE76A-1264-4F1D-91C0-FB2B465E0FDB}" srcOrd="1" destOrd="0" presId="urn:microsoft.com/office/officeart/2005/8/layout/hierarchy6"/>
    <dgm:cxn modelId="{AB0142F3-DA0C-4C61-A887-B0B459A2A363}" type="presOf" srcId="{935B0DFC-A66B-48D9-B1CA-8C794EDE5B25}" destId="{E1BEC5EF-04F1-490C-B48C-076AB5B49F66}" srcOrd="0" destOrd="0" presId="urn:microsoft.com/office/officeart/2005/8/layout/hierarchy6"/>
    <dgm:cxn modelId="{0EBBE555-12F3-4E73-AE73-2106AA7397B5}" srcId="{0C065213-05C7-41C6-A390-76D85497B353}" destId="{C8D7CC03-A1AE-43AD-BEF9-43ADD0CBAEE5}" srcOrd="0" destOrd="0" parTransId="{8F914536-0169-4F19-8F4C-7842CFA77A83}" sibTransId="{C62CA549-3DCD-4715-BF13-FFB89F6E41E8}"/>
    <dgm:cxn modelId="{9171D701-5E00-4EEB-9950-2259263FF4C8}" type="presOf" srcId="{19AC3814-1C4D-45AC-8547-9E8CD91AA606}" destId="{AE41D313-1457-4684-95C5-F811E99C9B36}" srcOrd="1" destOrd="0" presId="urn:microsoft.com/office/officeart/2005/8/layout/hierarchy6"/>
    <dgm:cxn modelId="{E6FFA694-035B-4BD7-ADD8-8ACA482B6F40}" type="presOf" srcId="{8F914536-0169-4F19-8F4C-7842CFA77A83}" destId="{F5BBB4AC-4851-485E-893F-97E8F8B5279B}" srcOrd="0" destOrd="0" presId="urn:microsoft.com/office/officeart/2005/8/layout/hierarchy6"/>
    <dgm:cxn modelId="{C4E21B10-3CAB-4229-A201-3BE964BF6A7E}" type="presOf" srcId="{182AC746-3859-43B4-BA2E-1B17AFA74259}" destId="{7A2BBB53-B758-4EA0-BA69-397ABB87D376}" srcOrd="0" destOrd="0" presId="urn:microsoft.com/office/officeart/2005/8/layout/hierarchy6"/>
    <dgm:cxn modelId="{54146F48-5A37-49D1-8776-E3ADA574C576}" srcId="{10106195-A653-47D9-81BB-1549C23E2041}" destId="{D61588F2-B91B-43F9-AC3D-69DC3504C836}" srcOrd="0" destOrd="0" parTransId="{182AC746-3859-43B4-BA2E-1B17AFA74259}" sibTransId="{7C8D7648-AA1C-4DA9-8DFD-9A5FFA3DCCBD}"/>
    <dgm:cxn modelId="{C8991EE7-9B49-4B26-99A3-5D9627030C3C}" srcId="{5789E8DE-CFC3-49CA-8D13-A8BDE0F1F06C}" destId="{4D73E112-7680-4EF1-913B-2D02863CD245}" srcOrd="1" destOrd="0" parTransId="{B3769B03-3289-4A6B-A22D-7376D416306E}" sibTransId="{4632113F-EA84-438A-9643-04E005F0182C}"/>
    <dgm:cxn modelId="{BFDDD98F-EBC5-4D4A-8808-44F726BF5DBC}" type="presOf" srcId="{27467296-AE67-4E88-B580-C24A68A4E2DA}" destId="{FE74BC20-ED92-4A4D-8976-8E9070D280A2}" srcOrd="0" destOrd="0" presId="urn:microsoft.com/office/officeart/2005/8/layout/hierarchy6"/>
    <dgm:cxn modelId="{8E5898CA-CB9D-4668-8989-7F63A37B14B7}" type="presOf" srcId="{7C783019-94B7-4C9E-A69C-4ABE1218DE08}" destId="{5F1F558D-D01B-47A7-AF9F-071A3D1766E3}" srcOrd="0" destOrd="0" presId="urn:microsoft.com/office/officeart/2005/8/layout/hierarchy6"/>
    <dgm:cxn modelId="{04A58A4F-32EB-45FF-8CBC-A3324B5E806A}" srcId="{80C1D7FD-1003-4F20-AFFA-0EBF16BA5624}" destId="{5219E129-FB67-4B49-A68A-3DBF7AD3BD55}" srcOrd="1" destOrd="0" parTransId="{A4EF880A-55C8-43ED-9789-9909BABA1266}" sibTransId="{D0218E9D-089F-490F-B2A0-F8D6A64ADC11}"/>
    <dgm:cxn modelId="{D6CFCE10-0E2F-4BDB-B723-57ED29824DAE}" srcId="{5789E8DE-CFC3-49CA-8D13-A8BDE0F1F06C}" destId="{D42D1D79-4564-49F4-AC63-B9E6E680E20E}" srcOrd="3" destOrd="0" parTransId="{4FC2FFF9-38E5-4B2D-A6C8-3C3E60EC3081}" sibTransId="{2F407BB2-AB68-41FB-90F6-7674CEBC6D7F}"/>
    <dgm:cxn modelId="{EE79CA4B-DF12-4292-9D73-A23346706A66}" type="presOf" srcId="{80C1D7FD-1003-4F20-AFFA-0EBF16BA5624}" destId="{CD48C3ED-F2FD-4C33-9CD7-FF2D1741FCDB}" srcOrd="0" destOrd="0" presId="urn:microsoft.com/office/officeart/2005/8/layout/hierarchy6"/>
    <dgm:cxn modelId="{37073C08-868A-44CF-B0BA-92057C8E323D}" srcId="{D61588F2-B91B-43F9-AC3D-69DC3504C836}" destId="{80C1D7FD-1003-4F20-AFFA-0EBF16BA5624}" srcOrd="1" destOrd="0" parTransId="{935B0DFC-A66B-48D9-B1CA-8C794EDE5B25}" sibTransId="{CF63BB17-550A-4B72-9549-087805262957}"/>
    <dgm:cxn modelId="{D81157FE-10F3-481C-9D2C-EF6BBAA2099A}" type="presOf" srcId="{4E7FEC57-B2CB-4128-B5BB-E3F0B85FCB1E}" destId="{5ADCED6E-46AA-45F7-8F31-475A75AC91DD}" srcOrd="0" destOrd="0" presId="urn:microsoft.com/office/officeart/2005/8/layout/hierarchy6"/>
    <dgm:cxn modelId="{3F24CED3-FFB3-47DD-A61E-6DB7F522BAA5}" type="presOf" srcId="{C55DC714-D2A5-4227-BAFC-1F2BF8C6A2CE}" destId="{AF78FD40-EA2D-4C4C-BFD9-974237BAF577}" srcOrd="0" destOrd="0" presId="urn:microsoft.com/office/officeart/2005/8/layout/hierarchy6"/>
    <dgm:cxn modelId="{0DFB29F9-E8F7-418D-A2EE-4FFB659F8574}" type="presOf" srcId="{3962C3E3-4FD3-4E9F-B93D-17BADE3BE5E2}" destId="{6E3C923D-6699-49E1-B66F-202F031B2FD4}" srcOrd="0" destOrd="0" presId="urn:microsoft.com/office/officeart/2005/8/layout/hierarchy6"/>
    <dgm:cxn modelId="{FD24D6AF-4426-46F4-91CD-61D777559C01}" type="presOf" srcId="{B9818893-5811-4A3D-8667-FAFE46E7FC43}" destId="{0F329224-7208-4DC3-A495-80AD9B988BD8}" srcOrd="0" destOrd="0" presId="urn:microsoft.com/office/officeart/2005/8/layout/hierarchy6"/>
    <dgm:cxn modelId="{E3435756-6492-4C55-BB29-F455C4C87F90}" srcId="{5789E8DE-CFC3-49CA-8D13-A8BDE0F1F06C}" destId="{10106195-A653-47D9-81BB-1549C23E2041}" srcOrd="0" destOrd="0" parTransId="{A6A95E95-4EE9-47EE-BBAC-2AB910791E10}" sibTransId="{D3E94552-8201-4048-A79C-6564ABD1ED9B}"/>
    <dgm:cxn modelId="{FA5D31FB-78B5-4C23-BC58-AB14CDAEE50B}" srcId="{D61588F2-B91B-43F9-AC3D-69DC3504C836}" destId="{B9818893-5811-4A3D-8667-FAFE46E7FC43}" srcOrd="0" destOrd="0" parTransId="{91D7994E-C18D-4BD5-8525-18158BFD79C2}" sibTransId="{0304BD57-DFF0-42EB-B054-204ED243BEE9}"/>
    <dgm:cxn modelId="{F7C0B141-3EB4-4C49-AF96-8B88959D54E3}" type="presOf" srcId="{9DE94957-DE9D-4436-89C2-EAEBE314F7E9}" destId="{197E8AE4-3C38-4F12-A7BC-76C8F53BA039}" srcOrd="0" destOrd="0" presId="urn:microsoft.com/office/officeart/2005/8/layout/hierarchy6"/>
    <dgm:cxn modelId="{7203C83D-D912-4888-84EA-D816548F0A54}" type="presOf" srcId="{820681D3-48F3-470F-BA8A-F721759DEB46}" destId="{94BD212D-3636-4ABD-B8E5-8B1660B0CD4F}" srcOrd="0" destOrd="0" presId="urn:microsoft.com/office/officeart/2005/8/layout/hierarchy6"/>
    <dgm:cxn modelId="{B1372066-569B-48FA-8942-7A3EADA38988}" srcId="{B9818893-5811-4A3D-8667-FAFE46E7FC43}" destId="{3962C3E3-4FD3-4E9F-B93D-17BADE3BE5E2}" srcOrd="1" destOrd="0" parTransId="{9DE94957-DE9D-4436-89C2-EAEBE314F7E9}" sibTransId="{44E14696-6523-4063-B284-441B80952EB4}"/>
    <dgm:cxn modelId="{3068C166-E433-4CCA-88D0-D976F9115E4D}" type="presOf" srcId="{19AC3814-1C4D-45AC-8547-9E8CD91AA606}" destId="{DAC28D7E-B756-4054-A0D2-BCC181385C53}" srcOrd="0" destOrd="0" presId="urn:microsoft.com/office/officeart/2005/8/layout/hierarchy6"/>
    <dgm:cxn modelId="{3CC6E13B-BE3E-4398-BE53-A81D3CA3D159}" type="presOf" srcId="{4D73E112-7680-4EF1-913B-2D02863CD245}" destId="{2E190186-AB8D-44A2-B3F5-C586D9739D58}" srcOrd="0" destOrd="0" presId="urn:microsoft.com/office/officeart/2005/8/layout/hierarchy6"/>
    <dgm:cxn modelId="{7102B4CE-D35A-47E7-8B6E-952603F846DE}" type="presOf" srcId="{D61588F2-B91B-43F9-AC3D-69DC3504C836}" destId="{489579E1-CD3A-41BE-A312-AF9BFF538B34}" srcOrd="0" destOrd="0" presId="urn:microsoft.com/office/officeart/2005/8/layout/hierarchy6"/>
    <dgm:cxn modelId="{58BB2EA0-2CA3-412B-9568-321FBCA338E1}" type="presOf" srcId="{5219E129-FB67-4B49-A68A-3DBF7AD3BD55}" destId="{A4607B44-6DB9-4E56-B1DC-A10C45FA1371}" srcOrd="0" destOrd="0" presId="urn:microsoft.com/office/officeart/2005/8/layout/hierarchy6"/>
    <dgm:cxn modelId="{9E4216D2-C05D-4AE5-85D3-C19D2CCFF38B}" type="presOf" srcId="{0C065213-05C7-41C6-A390-76D85497B353}" destId="{6B811F46-D0D6-4C7F-9DE4-22F16274ECD2}" srcOrd="0" destOrd="0" presId="urn:microsoft.com/office/officeart/2005/8/layout/hierarchy6"/>
    <dgm:cxn modelId="{AE85BF2A-EB08-4A40-ABD0-581B69F655DD}" srcId="{C8D7CC03-A1AE-43AD-BEF9-43ADD0CBAEE5}" destId="{11E622C6-455A-4D23-9988-172D2DA7CC95}" srcOrd="1" destOrd="0" parTransId="{7C783019-94B7-4C9E-A69C-4ABE1218DE08}" sibTransId="{FFCDA5F3-C4D2-429A-A5E2-8472B963DB25}"/>
    <dgm:cxn modelId="{9253141F-5257-481B-A3EB-700FAB0DD10A}" srcId="{B9818893-5811-4A3D-8667-FAFE46E7FC43}" destId="{7DAB1552-69D8-41B3-9586-69B57F32D3CD}" srcOrd="0" destOrd="0" parTransId="{42D662CF-6271-4DA8-88F8-234A2D990994}" sibTransId="{61E070D0-95F1-4F2D-8E07-1B6D95A06B23}"/>
    <dgm:cxn modelId="{317AEC27-0964-4359-8354-32F697471B80}" srcId="{C8D7CC03-A1AE-43AD-BEF9-43ADD0CBAEE5}" destId="{1AAE67FE-C117-4A68-8EDC-04F906524D24}" srcOrd="0" destOrd="0" parTransId="{C55DC714-D2A5-4227-BAFC-1F2BF8C6A2CE}" sibTransId="{685EF272-DFB0-4C4C-80AC-91756E2AF52D}"/>
    <dgm:cxn modelId="{54A42012-B4B4-4DEF-BA15-0302B54F258C}" type="presOf" srcId="{11E622C6-455A-4D23-9988-172D2DA7CC95}" destId="{EE19B5D0-B6C3-4D74-9481-E883C7F7C9C0}" srcOrd="0" destOrd="0" presId="urn:microsoft.com/office/officeart/2005/8/layout/hierarchy6"/>
    <dgm:cxn modelId="{F63957CE-1952-4E49-96CB-66D38F883638}" srcId="{80C1D7FD-1003-4F20-AFFA-0EBF16BA5624}" destId="{820681D3-48F3-470F-BA8A-F721759DEB46}" srcOrd="0" destOrd="0" parTransId="{27467296-AE67-4E88-B580-C24A68A4E2DA}" sibTransId="{DFF0A68D-2727-4144-B515-6429059514A7}"/>
    <dgm:cxn modelId="{DADC9E72-A2B5-49AD-9B2E-1D5A3112B078}" type="presOf" srcId="{C8D7CC03-A1AE-43AD-BEF9-43ADD0CBAEE5}" destId="{6B68C716-ABBD-42A8-8D54-1F492CD1425C}" srcOrd="0" destOrd="0" presId="urn:microsoft.com/office/officeart/2005/8/layout/hierarchy6"/>
    <dgm:cxn modelId="{8676193A-263F-4FB4-AA6F-1C2B34E66719}" srcId="{5789E8DE-CFC3-49CA-8D13-A8BDE0F1F06C}" destId="{19AC3814-1C4D-45AC-8547-9E8CD91AA606}" srcOrd="4" destOrd="0" parTransId="{40A83547-D79A-4A78-BEE0-2C57EBFF1636}" sibTransId="{696B7D6A-1EA2-4B79-A462-AD78CDA777FD}"/>
    <dgm:cxn modelId="{EB9EF8E4-21EE-413A-8AB3-1118D91E77B5}" type="presOf" srcId="{7DAB1552-69D8-41B3-9586-69B57F32D3CD}" destId="{8BF1C7EF-AC0E-4643-8549-832457E25DAB}" srcOrd="0" destOrd="0" presId="urn:microsoft.com/office/officeart/2005/8/layout/hierarchy6"/>
    <dgm:cxn modelId="{C1DAA06D-7FFA-4037-95CB-6A4583092E22}" type="presOf" srcId="{10106195-A653-47D9-81BB-1549C23E2041}" destId="{09EB1EB0-9BB6-4D20-BE38-B13449E0785A}" srcOrd="0" destOrd="0" presId="urn:microsoft.com/office/officeart/2005/8/layout/hierarchy6"/>
    <dgm:cxn modelId="{75A1F5BE-12B5-442D-973D-D0F9932C5171}" type="presOf" srcId="{42D662CF-6271-4DA8-88F8-234A2D990994}" destId="{0BF06DED-0D47-4ACD-B396-998A30E5B007}" srcOrd="0" destOrd="0" presId="urn:microsoft.com/office/officeart/2005/8/layout/hierarchy6"/>
    <dgm:cxn modelId="{0D5C617E-84D9-403A-B042-7BF652C6631A}" srcId="{10106195-A653-47D9-81BB-1549C23E2041}" destId="{0C065213-05C7-41C6-A390-76D85497B353}" srcOrd="1" destOrd="0" parTransId="{4E7FEC57-B2CB-4128-B5BB-E3F0B85FCB1E}" sibTransId="{C95D0A9F-6F8C-4FAF-8CF4-3140B97BA97C}"/>
    <dgm:cxn modelId="{7B370508-2FE8-4A1C-8644-EC9877BEEE42}" type="presOf" srcId="{D42D1D79-4564-49F4-AC63-B9E6E680E20E}" destId="{924107A2-D2D0-4BA2-8DC6-83A0F9953197}" srcOrd="1" destOrd="0" presId="urn:microsoft.com/office/officeart/2005/8/layout/hierarchy6"/>
    <dgm:cxn modelId="{FD507C34-05CB-4706-847A-C052FCF09177}" type="presOf" srcId="{A4EF880A-55C8-43ED-9789-9909BABA1266}" destId="{2C07199F-36C8-4386-80F7-441BE075435F}" srcOrd="0" destOrd="0" presId="urn:microsoft.com/office/officeart/2005/8/layout/hierarchy6"/>
    <dgm:cxn modelId="{FA250445-0E53-4511-A3CE-5D66A3E33BAD}" type="presOf" srcId="{5789E8DE-CFC3-49CA-8D13-A8BDE0F1F06C}" destId="{5B83B7B0-CF3B-4018-8385-2B3181EE3118}" srcOrd="0" destOrd="0" presId="urn:microsoft.com/office/officeart/2005/8/layout/hierarchy6"/>
    <dgm:cxn modelId="{9B8881EB-68E2-430D-8E09-753D82E1B654}" type="presOf" srcId="{91D7994E-C18D-4BD5-8525-18158BFD79C2}" destId="{D3671299-1B8C-425A-ABFB-ABD4B9528638}" srcOrd="0" destOrd="0" presId="urn:microsoft.com/office/officeart/2005/8/layout/hierarchy6"/>
    <dgm:cxn modelId="{6C36D6C2-5B9C-41E8-A2E4-83B11FFD935C}" srcId="{5789E8DE-CFC3-49CA-8D13-A8BDE0F1F06C}" destId="{1C9BABB1-5DE6-4E96-AA81-B22B027E1DC0}" srcOrd="2" destOrd="0" parTransId="{036386A4-E6DC-42A2-A05F-D4CB0B003E0C}" sibTransId="{D7FBD2B2-C4A9-4184-AD1D-0B8770387434}"/>
    <dgm:cxn modelId="{A66E302C-CFFA-42C4-9F01-982306D2AC5D}" type="presOf" srcId="{1C9BABB1-5DE6-4E96-AA81-B22B027E1DC0}" destId="{9E60184C-C0C5-4EAB-8412-FFA98ED73FB0}" srcOrd="0" destOrd="0" presId="urn:microsoft.com/office/officeart/2005/8/layout/hierarchy6"/>
    <dgm:cxn modelId="{57DD7D00-A487-48FA-9B35-ECE94AA713B0}" type="presOf" srcId="{1C9BABB1-5DE6-4E96-AA81-B22B027E1DC0}" destId="{2CDAFF45-3F8F-4560-9043-8811BF26F842}" srcOrd="1" destOrd="0" presId="urn:microsoft.com/office/officeart/2005/8/layout/hierarchy6"/>
    <dgm:cxn modelId="{2154D4AF-4563-4BDF-85E5-E953F278FC3F}" type="presParOf" srcId="{5B83B7B0-CF3B-4018-8385-2B3181EE3118}" destId="{67CA131E-1C9D-4F21-A0B2-B75B985BAAC8}" srcOrd="0" destOrd="0" presId="urn:microsoft.com/office/officeart/2005/8/layout/hierarchy6"/>
    <dgm:cxn modelId="{62073132-B1E2-4546-880E-14434EB27A09}" type="presParOf" srcId="{67CA131E-1C9D-4F21-A0B2-B75B985BAAC8}" destId="{79AA5FD4-245E-4475-B091-24EDC832AC5D}" srcOrd="0" destOrd="0" presId="urn:microsoft.com/office/officeart/2005/8/layout/hierarchy6"/>
    <dgm:cxn modelId="{E7F27A60-871A-4160-B1E8-097B54B4F460}" type="presParOf" srcId="{67CA131E-1C9D-4F21-A0B2-B75B985BAAC8}" destId="{1233B804-8BD2-4E79-83EA-E58D4832EBC8}" srcOrd="1" destOrd="0" presId="urn:microsoft.com/office/officeart/2005/8/layout/hierarchy6"/>
    <dgm:cxn modelId="{6B0EB1D7-5DD9-47F0-893E-553C8D6A1300}" type="presParOf" srcId="{1233B804-8BD2-4E79-83EA-E58D4832EBC8}" destId="{0CB10C8E-1976-4B15-B5DC-A8E0CD313A65}" srcOrd="0" destOrd="0" presId="urn:microsoft.com/office/officeart/2005/8/layout/hierarchy6"/>
    <dgm:cxn modelId="{2CBC7D21-F7B0-44E0-AA0F-A69F9328A495}" type="presParOf" srcId="{0CB10C8E-1976-4B15-B5DC-A8E0CD313A65}" destId="{09EB1EB0-9BB6-4D20-BE38-B13449E0785A}" srcOrd="0" destOrd="0" presId="urn:microsoft.com/office/officeart/2005/8/layout/hierarchy6"/>
    <dgm:cxn modelId="{1372E01A-9F1B-49FA-8485-26C6EC094F8E}" type="presParOf" srcId="{0CB10C8E-1976-4B15-B5DC-A8E0CD313A65}" destId="{7CAAC959-6678-4E9F-89CC-21B29EEB9F89}" srcOrd="1" destOrd="0" presId="urn:microsoft.com/office/officeart/2005/8/layout/hierarchy6"/>
    <dgm:cxn modelId="{62398ABB-2C70-47C8-AC53-24C3ABCE5292}" type="presParOf" srcId="{7CAAC959-6678-4E9F-89CC-21B29EEB9F89}" destId="{7A2BBB53-B758-4EA0-BA69-397ABB87D376}" srcOrd="0" destOrd="0" presId="urn:microsoft.com/office/officeart/2005/8/layout/hierarchy6"/>
    <dgm:cxn modelId="{CF50FC5D-7284-4BE6-9AD6-CA0B63A25E27}" type="presParOf" srcId="{7CAAC959-6678-4E9F-89CC-21B29EEB9F89}" destId="{BE420752-726F-43BE-880D-E68E8DCC2C53}" srcOrd="1" destOrd="0" presId="urn:microsoft.com/office/officeart/2005/8/layout/hierarchy6"/>
    <dgm:cxn modelId="{6067E224-418E-45FC-8F6C-A3575CA2EEE6}" type="presParOf" srcId="{BE420752-726F-43BE-880D-E68E8DCC2C53}" destId="{489579E1-CD3A-41BE-A312-AF9BFF538B34}" srcOrd="0" destOrd="0" presId="urn:microsoft.com/office/officeart/2005/8/layout/hierarchy6"/>
    <dgm:cxn modelId="{1B356C45-88B3-4479-9B15-E6743C760C5A}" type="presParOf" srcId="{BE420752-726F-43BE-880D-E68E8DCC2C53}" destId="{AAE6E13F-FEDD-4BC7-9AD9-D39A37FD09AB}" srcOrd="1" destOrd="0" presId="urn:microsoft.com/office/officeart/2005/8/layout/hierarchy6"/>
    <dgm:cxn modelId="{95E2A7CF-DC9B-4551-9D9E-083C5757130E}" type="presParOf" srcId="{AAE6E13F-FEDD-4BC7-9AD9-D39A37FD09AB}" destId="{D3671299-1B8C-425A-ABFB-ABD4B9528638}" srcOrd="0" destOrd="0" presId="urn:microsoft.com/office/officeart/2005/8/layout/hierarchy6"/>
    <dgm:cxn modelId="{614DFC54-72AA-4740-A578-39C96C9FA03F}" type="presParOf" srcId="{AAE6E13F-FEDD-4BC7-9AD9-D39A37FD09AB}" destId="{0678BCE9-AE7B-4DE9-B390-2C61AF401198}" srcOrd="1" destOrd="0" presId="urn:microsoft.com/office/officeart/2005/8/layout/hierarchy6"/>
    <dgm:cxn modelId="{3C716DD1-8A82-4DC1-942E-B9FC08AA86EC}" type="presParOf" srcId="{0678BCE9-AE7B-4DE9-B390-2C61AF401198}" destId="{0F329224-7208-4DC3-A495-80AD9B988BD8}" srcOrd="0" destOrd="0" presId="urn:microsoft.com/office/officeart/2005/8/layout/hierarchy6"/>
    <dgm:cxn modelId="{B55FDCB6-7B66-4872-90D8-F66BE4978ABC}" type="presParOf" srcId="{0678BCE9-AE7B-4DE9-B390-2C61AF401198}" destId="{D4F5CA73-7305-4562-9B3C-1E709BC2D026}" srcOrd="1" destOrd="0" presId="urn:microsoft.com/office/officeart/2005/8/layout/hierarchy6"/>
    <dgm:cxn modelId="{27AD4814-8DCD-4241-A914-9EB7A1893AE9}" type="presParOf" srcId="{D4F5CA73-7305-4562-9B3C-1E709BC2D026}" destId="{0BF06DED-0D47-4ACD-B396-998A30E5B007}" srcOrd="0" destOrd="0" presId="urn:microsoft.com/office/officeart/2005/8/layout/hierarchy6"/>
    <dgm:cxn modelId="{987DC822-697E-4010-AD55-0CB9798866CE}" type="presParOf" srcId="{D4F5CA73-7305-4562-9B3C-1E709BC2D026}" destId="{262B7DF5-D47A-46A1-B5BB-7697723A7B01}" srcOrd="1" destOrd="0" presId="urn:microsoft.com/office/officeart/2005/8/layout/hierarchy6"/>
    <dgm:cxn modelId="{5EA6A79E-8D0D-45F7-A631-58C3BF150E10}" type="presParOf" srcId="{262B7DF5-D47A-46A1-B5BB-7697723A7B01}" destId="{8BF1C7EF-AC0E-4643-8549-832457E25DAB}" srcOrd="0" destOrd="0" presId="urn:microsoft.com/office/officeart/2005/8/layout/hierarchy6"/>
    <dgm:cxn modelId="{5734067A-FFFA-4474-B218-5B7FF3F92B91}" type="presParOf" srcId="{262B7DF5-D47A-46A1-B5BB-7697723A7B01}" destId="{65E68FD4-82F2-4144-B014-567815400F6E}" srcOrd="1" destOrd="0" presId="urn:microsoft.com/office/officeart/2005/8/layout/hierarchy6"/>
    <dgm:cxn modelId="{A812690C-A1BE-4A0B-9F40-2CAF5DED1082}" type="presParOf" srcId="{D4F5CA73-7305-4562-9B3C-1E709BC2D026}" destId="{197E8AE4-3C38-4F12-A7BC-76C8F53BA039}" srcOrd="2" destOrd="0" presId="urn:microsoft.com/office/officeart/2005/8/layout/hierarchy6"/>
    <dgm:cxn modelId="{98CEB25C-EB43-4711-B613-083BCB3109FF}" type="presParOf" srcId="{D4F5CA73-7305-4562-9B3C-1E709BC2D026}" destId="{B4E671E1-8B7A-4A63-8E9D-22AA41DD3BFE}" srcOrd="3" destOrd="0" presId="urn:microsoft.com/office/officeart/2005/8/layout/hierarchy6"/>
    <dgm:cxn modelId="{74990FCC-0EC3-4F41-8301-B1F2A66F38CE}" type="presParOf" srcId="{B4E671E1-8B7A-4A63-8E9D-22AA41DD3BFE}" destId="{6E3C923D-6699-49E1-B66F-202F031B2FD4}" srcOrd="0" destOrd="0" presId="urn:microsoft.com/office/officeart/2005/8/layout/hierarchy6"/>
    <dgm:cxn modelId="{93196848-7C99-47CC-8CEF-A0C5C126A740}" type="presParOf" srcId="{B4E671E1-8B7A-4A63-8E9D-22AA41DD3BFE}" destId="{533FF96A-3089-4A32-9BC8-EF51BE83B333}" srcOrd="1" destOrd="0" presId="urn:microsoft.com/office/officeart/2005/8/layout/hierarchy6"/>
    <dgm:cxn modelId="{10C4134D-DD7A-475A-B882-009CC936AEA3}" type="presParOf" srcId="{AAE6E13F-FEDD-4BC7-9AD9-D39A37FD09AB}" destId="{E1BEC5EF-04F1-490C-B48C-076AB5B49F66}" srcOrd="2" destOrd="0" presId="urn:microsoft.com/office/officeart/2005/8/layout/hierarchy6"/>
    <dgm:cxn modelId="{F3AC1F65-91FE-478B-A7B8-46929FC2B3D9}" type="presParOf" srcId="{AAE6E13F-FEDD-4BC7-9AD9-D39A37FD09AB}" destId="{4FB60299-37BC-49E8-AB1D-8B1746C1816A}" srcOrd="3" destOrd="0" presId="urn:microsoft.com/office/officeart/2005/8/layout/hierarchy6"/>
    <dgm:cxn modelId="{181F9A91-CE4D-4741-8A50-225AC37C5C7B}" type="presParOf" srcId="{4FB60299-37BC-49E8-AB1D-8B1746C1816A}" destId="{CD48C3ED-F2FD-4C33-9CD7-FF2D1741FCDB}" srcOrd="0" destOrd="0" presId="urn:microsoft.com/office/officeart/2005/8/layout/hierarchy6"/>
    <dgm:cxn modelId="{3939B828-EB13-4294-B4CA-F6D910242FA5}" type="presParOf" srcId="{4FB60299-37BC-49E8-AB1D-8B1746C1816A}" destId="{C6888896-A44E-4859-A2F8-8E03304FC5CC}" srcOrd="1" destOrd="0" presId="urn:microsoft.com/office/officeart/2005/8/layout/hierarchy6"/>
    <dgm:cxn modelId="{C2742C1F-AF57-4BA2-B1D4-C3E477649A22}" type="presParOf" srcId="{C6888896-A44E-4859-A2F8-8E03304FC5CC}" destId="{FE74BC20-ED92-4A4D-8976-8E9070D280A2}" srcOrd="0" destOrd="0" presId="urn:microsoft.com/office/officeart/2005/8/layout/hierarchy6"/>
    <dgm:cxn modelId="{312F21D9-67B2-4FE2-AEA8-6CF75EE916A1}" type="presParOf" srcId="{C6888896-A44E-4859-A2F8-8E03304FC5CC}" destId="{34578D73-D11B-4935-A1D8-6F28F94F91A5}" srcOrd="1" destOrd="0" presId="urn:microsoft.com/office/officeart/2005/8/layout/hierarchy6"/>
    <dgm:cxn modelId="{A38C7F46-864E-44FC-9326-6F3280B89E41}" type="presParOf" srcId="{34578D73-D11B-4935-A1D8-6F28F94F91A5}" destId="{94BD212D-3636-4ABD-B8E5-8B1660B0CD4F}" srcOrd="0" destOrd="0" presId="urn:microsoft.com/office/officeart/2005/8/layout/hierarchy6"/>
    <dgm:cxn modelId="{89E89774-721B-485B-9927-EA59147E4A1A}" type="presParOf" srcId="{34578D73-D11B-4935-A1D8-6F28F94F91A5}" destId="{0736908D-7C20-4B15-9293-242876A78FC3}" srcOrd="1" destOrd="0" presId="urn:microsoft.com/office/officeart/2005/8/layout/hierarchy6"/>
    <dgm:cxn modelId="{D827DE3B-AB89-42F6-BD85-072A619EC577}" type="presParOf" srcId="{C6888896-A44E-4859-A2F8-8E03304FC5CC}" destId="{2C07199F-36C8-4386-80F7-441BE075435F}" srcOrd="2" destOrd="0" presId="urn:microsoft.com/office/officeart/2005/8/layout/hierarchy6"/>
    <dgm:cxn modelId="{9D0B41D6-54EA-43AE-8582-342BD9841184}" type="presParOf" srcId="{C6888896-A44E-4859-A2F8-8E03304FC5CC}" destId="{87EB8C4D-34B0-4F9A-8DC5-F154DA8F2AC9}" srcOrd="3" destOrd="0" presId="urn:microsoft.com/office/officeart/2005/8/layout/hierarchy6"/>
    <dgm:cxn modelId="{5BEDC086-9582-4570-BC2F-1CC6835CCFE0}" type="presParOf" srcId="{87EB8C4D-34B0-4F9A-8DC5-F154DA8F2AC9}" destId="{A4607B44-6DB9-4E56-B1DC-A10C45FA1371}" srcOrd="0" destOrd="0" presId="urn:microsoft.com/office/officeart/2005/8/layout/hierarchy6"/>
    <dgm:cxn modelId="{B68EFC79-B7EA-47F0-9FF2-10891D5DE1CF}" type="presParOf" srcId="{87EB8C4D-34B0-4F9A-8DC5-F154DA8F2AC9}" destId="{8A4540CA-2546-4C26-AAC5-ACFFB48C54F0}" srcOrd="1" destOrd="0" presId="urn:microsoft.com/office/officeart/2005/8/layout/hierarchy6"/>
    <dgm:cxn modelId="{275CD58C-B0A8-4197-8411-34BA11C5BF6D}" type="presParOf" srcId="{7CAAC959-6678-4E9F-89CC-21B29EEB9F89}" destId="{5ADCED6E-46AA-45F7-8F31-475A75AC91DD}" srcOrd="2" destOrd="0" presId="urn:microsoft.com/office/officeart/2005/8/layout/hierarchy6"/>
    <dgm:cxn modelId="{EBF54BCE-CCAB-44C6-BD3F-488539DE145B}" type="presParOf" srcId="{7CAAC959-6678-4E9F-89CC-21B29EEB9F89}" destId="{068F65F6-38C6-405E-A396-5AAFFCDDC815}" srcOrd="3" destOrd="0" presId="urn:microsoft.com/office/officeart/2005/8/layout/hierarchy6"/>
    <dgm:cxn modelId="{918ECAC8-052F-48A7-B596-4E02AD5D16A2}" type="presParOf" srcId="{068F65F6-38C6-405E-A396-5AAFFCDDC815}" destId="{6B811F46-D0D6-4C7F-9DE4-22F16274ECD2}" srcOrd="0" destOrd="0" presId="urn:microsoft.com/office/officeart/2005/8/layout/hierarchy6"/>
    <dgm:cxn modelId="{FC67AD1E-4D66-443D-A4B7-B9A2B263EA0A}" type="presParOf" srcId="{068F65F6-38C6-405E-A396-5AAFFCDDC815}" destId="{D439DDF4-C4E2-4E6E-9504-9802EB7AED8D}" srcOrd="1" destOrd="0" presId="urn:microsoft.com/office/officeart/2005/8/layout/hierarchy6"/>
    <dgm:cxn modelId="{DC4A1BCC-1BF2-4003-8EFF-ECA1C65D2983}" type="presParOf" srcId="{D439DDF4-C4E2-4E6E-9504-9802EB7AED8D}" destId="{F5BBB4AC-4851-485E-893F-97E8F8B5279B}" srcOrd="0" destOrd="0" presId="urn:microsoft.com/office/officeart/2005/8/layout/hierarchy6"/>
    <dgm:cxn modelId="{683523C2-3B78-4706-9280-E637A62AE36A}" type="presParOf" srcId="{D439DDF4-C4E2-4E6E-9504-9802EB7AED8D}" destId="{62FE5DCD-BC17-482B-B540-42674828E21E}" srcOrd="1" destOrd="0" presId="urn:microsoft.com/office/officeart/2005/8/layout/hierarchy6"/>
    <dgm:cxn modelId="{70403AC2-78EC-4874-A673-2A7C97AAF6C9}" type="presParOf" srcId="{62FE5DCD-BC17-482B-B540-42674828E21E}" destId="{6B68C716-ABBD-42A8-8D54-1F492CD1425C}" srcOrd="0" destOrd="0" presId="urn:microsoft.com/office/officeart/2005/8/layout/hierarchy6"/>
    <dgm:cxn modelId="{F504A801-BDAC-4DD7-A1F4-F6017E0005C5}" type="presParOf" srcId="{62FE5DCD-BC17-482B-B540-42674828E21E}" destId="{8FFB9A70-CC1F-4329-9AD5-E4BA6F529348}" srcOrd="1" destOrd="0" presId="urn:microsoft.com/office/officeart/2005/8/layout/hierarchy6"/>
    <dgm:cxn modelId="{F182AEAE-96AA-4AFD-963C-3CDD6C1FDF3A}" type="presParOf" srcId="{8FFB9A70-CC1F-4329-9AD5-E4BA6F529348}" destId="{AF78FD40-EA2D-4C4C-BFD9-974237BAF577}" srcOrd="0" destOrd="0" presId="urn:microsoft.com/office/officeart/2005/8/layout/hierarchy6"/>
    <dgm:cxn modelId="{EA3E0555-6339-43A6-9EFE-441D20707630}" type="presParOf" srcId="{8FFB9A70-CC1F-4329-9AD5-E4BA6F529348}" destId="{32EA46B0-23E0-44C9-B87A-C17ED0D444A2}" srcOrd="1" destOrd="0" presId="urn:microsoft.com/office/officeart/2005/8/layout/hierarchy6"/>
    <dgm:cxn modelId="{6599F00A-95BE-4972-95A9-97EC233037AA}" type="presParOf" srcId="{32EA46B0-23E0-44C9-B87A-C17ED0D444A2}" destId="{467B26A5-44D2-4ECC-85E2-DAA2AA267C55}" srcOrd="0" destOrd="0" presId="urn:microsoft.com/office/officeart/2005/8/layout/hierarchy6"/>
    <dgm:cxn modelId="{2A5BC93B-9229-4870-BAB5-EEAE4CA87FEC}" type="presParOf" srcId="{32EA46B0-23E0-44C9-B87A-C17ED0D444A2}" destId="{360D1AC6-E047-4B0D-AB37-A077996137E7}" srcOrd="1" destOrd="0" presId="urn:microsoft.com/office/officeart/2005/8/layout/hierarchy6"/>
    <dgm:cxn modelId="{45F81C79-84B2-421F-9311-BDDFE1F9B217}" type="presParOf" srcId="{8FFB9A70-CC1F-4329-9AD5-E4BA6F529348}" destId="{5F1F558D-D01B-47A7-AF9F-071A3D1766E3}" srcOrd="2" destOrd="0" presId="urn:microsoft.com/office/officeart/2005/8/layout/hierarchy6"/>
    <dgm:cxn modelId="{0F9012FA-BA4D-4398-8191-501D6D0735F6}" type="presParOf" srcId="{8FFB9A70-CC1F-4329-9AD5-E4BA6F529348}" destId="{820B0DDB-D2B2-4381-8271-9C809D12AD9D}" srcOrd="3" destOrd="0" presId="urn:microsoft.com/office/officeart/2005/8/layout/hierarchy6"/>
    <dgm:cxn modelId="{CB3F3EC6-B00D-4379-A126-DC206061CA59}" type="presParOf" srcId="{820B0DDB-D2B2-4381-8271-9C809D12AD9D}" destId="{EE19B5D0-B6C3-4D74-9481-E883C7F7C9C0}" srcOrd="0" destOrd="0" presId="urn:microsoft.com/office/officeart/2005/8/layout/hierarchy6"/>
    <dgm:cxn modelId="{EBD0D07C-7C56-4A96-8FF5-91EE098B8FD0}" type="presParOf" srcId="{820B0DDB-D2B2-4381-8271-9C809D12AD9D}" destId="{238DE3D4-7847-4215-8B7F-A091A144AB43}" srcOrd="1" destOrd="0" presId="urn:microsoft.com/office/officeart/2005/8/layout/hierarchy6"/>
    <dgm:cxn modelId="{874ADD4B-4D38-450C-AAA0-18124A1E7EFF}" type="presParOf" srcId="{5B83B7B0-CF3B-4018-8385-2B3181EE3118}" destId="{5D1F5C13-24DC-4EAE-9CFB-FEC0D3326880}" srcOrd="1" destOrd="0" presId="urn:microsoft.com/office/officeart/2005/8/layout/hierarchy6"/>
    <dgm:cxn modelId="{15D08BE0-F7D1-498D-AAD5-ADD41F4DF789}" type="presParOf" srcId="{5D1F5C13-24DC-4EAE-9CFB-FEC0D3326880}" destId="{6E8E9F33-9631-4DDF-A289-83814A0FE644}" srcOrd="0" destOrd="0" presId="urn:microsoft.com/office/officeart/2005/8/layout/hierarchy6"/>
    <dgm:cxn modelId="{44AFEC05-9DCD-407C-82C5-4D9F40633224}" type="presParOf" srcId="{6E8E9F33-9631-4DDF-A289-83814A0FE644}" destId="{2E190186-AB8D-44A2-B3F5-C586D9739D58}" srcOrd="0" destOrd="0" presId="urn:microsoft.com/office/officeart/2005/8/layout/hierarchy6"/>
    <dgm:cxn modelId="{175D5BD9-BE4F-4B66-A96E-60CE681B3CE3}" type="presParOf" srcId="{6E8E9F33-9631-4DDF-A289-83814A0FE644}" destId="{E1BFE76A-1264-4F1D-91C0-FB2B465E0FDB}" srcOrd="1" destOrd="0" presId="urn:microsoft.com/office/officeart/2005/8/layout/hierarchy6"/>
    <dgm:cxn modelId="{2641D816-05AE-46D7-8579-F91FE27F4451}" type="presParOf" srcId="{5D1F5C13-24DC-4EAE-9CFB-FEC0D3326880}" destId="{67E73471-E706-4217-B850-A187077BA347}" srcOrd="1" destOrd="0" presId="urn:microsoft.com/office/officeart/2005/8/layout/hierarchy6"/>
    <dgm:cxn modelId="{531C86BE-6A43-44EC-BF11-4498204A9560}" type="presParOf" srcId="{67E73471-E706-4217-B850-A187077BA347}" destId="{06A8C933-DA26-4715-950E-2988FD151A45}" srcOrd="0" destOrd="0" presId="urn:microsoft.com/office/officeart/2005/8/layout/hierarchy6"/>
    <dgm:cxn modelId="{59E1C0D4-1F56-401E-88D9-CB62497AAC1E}" type="presParOf" srcId="{5D1F5C13-24DC-4EAE-9CFB-FEC0D3326880}" destId="{60F85C61-2D52-4A8F-BBBD-90FFB7270321}" srcOrd="2" destOrd="0" presId="urn:microsoft.com/office/officeart/2005/8/layout/hierarchy6"/>
    <dgm:cxn modelId="{5BE183AF-C795-427C-9842-48282679E6CA}" type="presParOf" srcId="{60F85C61-2D52-4A8F-BBBD-90FFB7270321}" destId="{9E60184C-C0C5-4EAB-8412-FFA98ED73FB0}" srcOrd="0" destOrd="0" presId="urn:microsoft.com/office/officeart/2005/8/layout/hierarchy6"/>
    <dgm:cxn modelId="{5983F8C2-6171-4BC9-8A88-F7BD4C8C2867}" type="presParOf" srcId="{60F85C61-2D52-4A8F-BBBD-90FFB7270321}" destId="{2CDAFF45-3F8F-4560-9043-8811BF26F842}" srcOrd="1" destOrd="0" presId="urn:microsoft.com/office/officeart/2005/8/layout/hierarchy6"/>
    <dgm:cxn modelId="{B0645675-2A05-43BE-986A-EA758ACDC816}" type="presParOf" srcId="{5D1F5C13-24DC-4EAE-9CFB-FEC0D3326880}" destId="{F0978F9A-4FF1-4347-9F56-0C01C433845F}" srcOrd="3" destOrd="0" presId="urn:microsoft.com/office/officeart/2005/8/layout/hierarchy6"/>
    <dgm:cxn modelId="{A10D73F1-7A04-4BDD-86EE-29FEA1212715}" type="presParOf" srcId="{F0978F9A-4FF1-4347-9F56-0C01C433845F}" destId="{B2F856B6-5C77-466E-BD14-F16E0F1950B5}" srcOrd="0" destOrd="0" presId="urn:microsoft.com/office/officeart/2005/8/layout/hierarchy6"/>
    <dgm:cxn modelId="{B9B99760-BEF4-44BE-B776-A1B30939A6D5}" type="presParOf" srcId="{5D1F5C13-24DC-4EAE-9CFB-FEC0D3326880}" destId="{6747F62A-F00B-4F4A-9E4E-2E5D020ADAB8}" srcOrd="4" destOrd="0" presId="urn:microsoft.com/office/officeart/2005/8/layout/hierarchy6"/>
    <dgm:cxn modelId="{2D8CA988-B9C5-42AE-9056-EFC5F0FC0410}" type="presParOf" srcId="{6747F62A-F00B-4F4A-9E4E-2E5D020ADAB8}" destId="{48514EC2-F6B9-4BFC-A1F8-99CD6389495F}" srcOrd="0" destOrd="0" presId="urn:microsoft.com/office/officeart/2005/8/layout/hierarchy6"/>
    <dgm:cxn modelId="{4DA3541E-9314-4D2B-AB64-23C5A410E12B}" type="presParOf" srcId="{6747F62A-F00B-4F4A-9E4E-2E5D020ADAB8}" destId="{924107A2-D2D0-4BA2-8DC6-83A0F9953197}" srcOrd="1" destOrd="0" presId="urn:microsoft.com/office/officeart/2005/8/layout/hierarchy6"/>
    <dgm:cxn modelId="{37DB4604-AC47-4B86-9EDA-CE72313FA56D}" type="presParOf" srcId="{5D1F5C13-24DC-4EAE-9CFB-FEC0D3326880}" destId="{0B5F79B8-CAA7-49E0-821F-C2C39DD51856}" srcOrd="5" destOrd="0" presId="urn:microsoft.com/office/officeart/2005/8/layout/hierarchy6"/>
    <dgm:cxn modelId="{14CD1837-9514-4964-B200-FB29E1EF12DF}" type="presParOf" srcId="{0B5F79B8-CAA7-49E0-821F-C2C39DD51856}" destId="{5ADB3F4E-6B95-49C3-93FA-172DFB9DA404}" srcOrd="0" destOrd="0" presId="urn:microsoft.com/office/officeart/2005/8/layout/hierarchy6"/>
    <dgm:cxn modelId="{97F8C3E5-D1BA-46E4-85B5-FE52FD0798BA}" type="presParOf" srcId="{5D1F5C13-24DC-4EAE-9CFB-FEC0D3326880}" destId="{EA49489A-4395-4ED2-8DB7-4E4C8A52E4B0}" srcOrd="6" destOrd="0" presId="urn:microsoft.com/office/officeart/2005/8/layout/hierarchy6"/>
    <dgm:cxn modelId="{51D9B2BD-8E6F-4AD3-A6B4-FEB87FE19755}" type="presParOf" srcId="{EA49489A-4395-4ED2-8DB7-4E4C8A52E4B0}" destId="{DAC28D7E-B756-4054-A0D2-BCC181385C53}" srcOrd="0" destOrd="0" presId="urn:microsoft.com/office/officeart/2005/8/layout/hierarchy6"/>
    <dgm:cxn modelId="{57C20A50-CBD8-4BC7-AED9-B0F9F8257308}" type="presParOf" srcId="{EA49489A-4395-4ED2-8DB7-4E4C8A52E4B0}" destId="{AE41D313-1457-4684-95C5-F811E99C9B36}"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9031EB-4ECE-422B-B3D2-148D3EC2025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it-IT"/>
        </a:p>
      </dgm:t>
    </dgm:pt>
    <dgm:pt modelId="{64FA9F17-672F-4FD5-B4CA-246D550F90A6}">
      <dgm:prSet/>
      <dgm:spPr/>
      <dgm:t>
        <a:bodyPr/>
        <a:lstStyle/>
        <a:p>
          <a:pPr rtl="0"/>
          <a:r>
            <a:rPr lang="it-IT" smtClean="0"/>
            <a:t>Collecting Evidence</a:t>
          </a:r>
          <a:endParaRPr lang="it-IT"/>
        </a:p>
      </dgm:t>
    </dgm:pt>
    <dgm:pt modelId="{0C938D69-C877-4E2B-87E5-D6A2933CD382}" type="parTrans" cxnId="{3AE5B029-AA30-478A-8F5A-A3F8F8ECA7D8}">
      <dgm:prSet/>
      <dgm:spPr/>
      <dgm:t>
        <a:bodyPr/>
        <a:lstStyle/>
        <a:p>
          <a:endParaRPr lang="it-IT"/>
        </a:p>
      </dgm:t>
    </dgm:pt>
    <dgm:pt modelId="{B420818D-C402-45CA-ABDE-5A7C15969151}" type="sibTrans" cxnId="{3AE5B029-AA30-478A-8F5A-A3F8F8ECA7D8}">
      <dgm:prSet/>
      <dgm:spPr/>
      <dgm:t>
        <a:bodyPr/>
        <a:lstStyle/>
        <a:p>
          <a:endParaRPr lang="it-IT"/>
        </a:p>
      </dgm:t>
    </dgm:pt>
    <dgm:pt modelId="{942D077F-1577-4072-8DDE-D8337786703F}">
      <dgm:prSet/>
      <dgm:spPr/>
      <dgm:t>
        <a:bodyPr/>
        <a:lstStyle/>
        <a:p>
          <a:pPr rtl="0"/>
          <a:r>
            <a:rPr lang="it-IT" smtClean="0"/>
            <a:t>Examination</a:t>
          </a:r>
          <a:endParaRPr lang="it-IT"/>
        </a:p>
      </dgm:t>
    </dgm:pt>
    <dgm:pt modelId="{DFF21419-0A5A-472B-8A4B-217428CF9C79}" type="parTrans" cxnId="{C3FFE057-91C4-4926-BA32-66DABC40945A}">
      <dgm:prSet/>
      <dgm:spPr/>
      <dgm:t>
        <a:bodyPr/>
        <a:lstStyle/>
        <a:p>
          <a:endParaRPr lang="it-IT"/>
        </a:p>
      </dgm:t>
    </dgm:pt>
    <dgm:pt modelId="{3F228CD0-B6A4-4F18-AC6F-E7770B7938C8}" type="sibTrans" cxnId="{C3FFE057-91C4-4926-BA32-66DABC40945A}">
      <dgm:prSet/>
      <dgm:spPr/>
      <dgm:t>
        <a:bodyPr/>
        <a:lstStyle/>
        <a:p>
          <a:endParaRPr lang="it-IT"/>
        </a:p>
      </dgm:t>
    </dgm:pt>
    <dgm:pt modelId="{E8750688-4487-40A1-8B17-E9F8FCC6C8B8}">
      <dgm:prSet/>
      <dgm:spPr/>
      <dgm:t>
        <a:bodyPr/>
        <a:lstStyle/>
        <a:p>
          <a:pPr rtl="0"/>
          <a:r>
            <a:rPr lang="it-IT" smtClean="0"/>
            <a:t>Declarative</a:t>
          </a:r>
          <a:endParaRPr lang="it-IT"/>
        </a:p>
      </dgm:t>
    </dgm:pt>
    <dgm:pt modelId="{14C7FA55-8722-4AD3-A775-8FB02FEA7B7B}" type="parTrans" cxnId="{4751A6F6-0D25-4FA4-BA47-6DC46F65CE03}">
      <dgm:prSet/>
      <dgm:spPr/>
      <dgm:t>
        <a:bodyPr/>
        <a:lstStyle/>
        <a:p>
          <a:endParaRPr lang="it-IT"/>
        </a:p>
      </dgm:t>
    </dgm:pt>
    <dgm:pt modelId="{D18AF265-85B2-40A9-B88B-BBCCA05F0DA7}" type="sibTrans" cxnId="{4751A6F6-0D25-4FA4-BA47-6DC46F65CE03}">
      <dgm:prSet/>
      <dgm:spPr/>
      <dgm:t>
        <a:bodyPr/>
        <a:lstStyle/>
        <a:p>
          <a:endParaRPr lang="it-IT"/>
        </a:p>
      </dgm:t>
    </dgm:pt>
    <dgm:pt modelId="{E9E4906F-358E-4A67-83E1-8758EBBDF16A}">
      <dgm:prSet/>
      <dgm:spPr/>
      <dgm:t>
        <a:bodyPr/>
        <a:lstStyle/>
        <a:p>
          <a:pPr rtl="0"/>
          <a:r>
            <a:rPr lang="it-IT" smtClean="0"/>
            <a:t>Observation</a:t>
          </a:r>
          <a:endParaRPr lang="it-IT"/>
        </a:p>
      </dgm:t>
    </dgm:pt>
    <dgm:pt modelId="{E93CD50C-73E9-4DB4-8FD5-4A705E20B1C3}" type="parTrans" cxnId="{64540197-7483-4A35-95F4-529447D9C70D}">
      <dgm:prSet/>
      <dgm:spPr/>
      <dgm:t>
        <a:bodyPr/>
        <a:lstStyle/>
        <a:p>
          <a:endParaRPr lang="it-IT"/>
        </a:p>
      </dgm:t>
    </dgm:pt>
    <dgm:pt modelId="{677B1805-80A4-4E10-AA3E-69863B89827B}" type="sibTrans" cxnId="{64540197-7483-4A35-95F4-529447D9C70D}">
      <dgm:prSet/>
      <dgm:spPr/>
      <dgm:t>
        <a:bodyPr/>
        <a:lstStyle/>
        <a:p>
          <a:endParaRPr lang="it-IT"/>
        </a:p>
      </dgm:t>
    </dgm:pt>
    <dgm:pt modelId="{04A316C2-8235-495D-8050-C0F50A1A8588}">
      <dgm:prSet/>
      <dgm:spPr/>
      <dgm:t>
        <a:bodyPr/>
        <a:lstStyle/>
        <a:p>
          <a:pPr rtl="0"/>
          <a:r>
            <a:rPr lang="it-IT" smtClean="0"/>
            <a:t>Simulations</a:t>
          </a:r>
          <a:endParaRPr lang="it-IT"/>
        </a:p>
      </dgm:t>
    </dgm:pt>
    <dgm:pt modelId="{3DA4D8E7-B64F-43F0-91B0-8B8563E070AB}" type="parTrans" cxnId="{7F1FA978-02F7-4ECC-B420-F6DAC7C7024D}">
      <dgm:prSet/>
      <dgm:spPr/>
      <dgm:t>
        <a:bodyPr/>
        <a:lstStyle/>
        <a:p>
          <a:endParaRPr lang="it-IT"/>
        </a:p>
      </dgm:t>
    </dgm:pt>
    <dgm:pt modelId="{B82C6B13-EE94-45C5-8D16-0B4FD6BE8DC2}" type="sibTrans" cxnId="{7F1FA978-02F7-4ECC-B420-F6DAC7C7024D}">
      <dgm:prSet/>
      <dgm:spPr/>
      <dgm:t>
        <a:bodyPr/>
        <a:lstStyle/>
        <a:p>
          <a:endParaRPr lang="it-IT"/>
        </a:p>
      </dgm:t>
    </dgm:pt>
    <dgm:pt modelId="{3E09FE1D-E315-472A-8E0E-8828AD707A9B}">
      <dgm:prSet/>
      <dgm:spPr/>
      <dgm:t>
        <a:bodyPr/>
        <a:lstStyle/>
        <a:p>
          <a:pPr rtl="0"/>
          <a:r>
            <a:rPr lang="it-IT" smtClean="0"/>
            <a:t>Evidence Extracted from Work (or other) Situations</a:t>
          </a:r>
          <a:endParaRPr lang="it-IT"/>
        </a:p>
      </dgm:t>
    </dgm:pt>
    <dgm:pt modelId="{0C339062-F46D-4F5B-B454-FEB936A02E92}" type="parTrans" cxnId="{268B6A32-2C92-4FF4-BAEE-98CD5ACBFFC8}">
      <dgm:prSet/>
      <dgm:spPr/>
      <dgm:t>
        <a:bodyPr/>
        <a:lstStyle/>
        <a:p>
          <a:endParaRPr lang="it-IT"/>
        </a:p>
      </dgm:t>
    </dgm:pt>
    <dgm:pt modelId="{BB34DC47-6745-440D-81AF-A96FF7F91AAF}" type="sibTrans" cxnId="{268B6A32-2C92-4FF4-BAEE-98CD5ACBFFC8}">
      <dgm:prSet/>
      <dgm:spPr/>
      <dgm:t>
        <a:bodyPr/>
        <a:lstStyle/>
        <a:p>
          <a:endParaRPr lang="it-IT"/>
        </a:p>
      </dgm:t>
    </dgm:pt>
    <dgm:pt modelId="{A01AC7EA-E645-44EA-BCB1-70D5F2E22E4B}">
      <dgm:prSet/>
      <dgm:spPr/>
      <dgm:t>
        <a:bodyPr/>
        <a:lstStyle/>
        <a:p>
          <a:pPr rtl="0"/>
          <a:r>
            <a:rPr lang="it-IT" smtClean="0"/>
            <a:t>Drawing evidence on outcomes of learning</a:t>
          </a:r>
          <a:endParaRPr lang="it-IT"/>
        </a:p>
      </dgm:t>
    </dgm:pt>
    <dgm:pt modelId="{DECCEBB3-DEFC-4195-B485-763099F5CEFF}" type="parTrans" cxnId="{4E306929-1A17-4FFB-96F8-1A2D7DF25673}">
      <dgm:prSet/>
      <dgm:spPr/>
      <dgm:t>
        <a:bodyPr/>
        <a:lstStyle/>
        <a:p>
          <a:endParaRPr lang="it-IT"/>
        </a:p>
      </dgm:t>
    </dgm:pt>
    <dgm:pt modelId="{B3AEED7E-2AF0-4757-AE4B-8DD1BFD9F520}" type="sibTrans" cxnId="{4E306929-1A17-4FFB-96F8-1A2D7DF25673}">
      <dgm:prSet/>
      <dgm:spPr/>
      <dgm:t>
        <a:bodyPr/>
        <a:lstStyle/>
        <a:p>
          <a:endParaRPr lang="it-IT"/>
        </a:p>
      </dgm:t>
    </dgm:pt>
    <dgm:pt modelId="{10380015-27F5-491B-81B0-2F127C6911BD}">
      <dgm:prSet/>
      <dgm:spPr/>
      <dgm:t>
        <a:bodyPr/>
        <a:lstStyle/>
        <a:p>
          <a:pPr rtl="0"/>
          <a:r>
            <a:rPr lang="it-IT" smtClean="0"/>
            <a:t>Candidates answer questions on a domain of study</a:t>
          </a:r>
          <a:endParaRPr lang="it-IT"/>
        </a:p>
      </dgm:t>
    </dgm:pt>
    <dgm:pt modelId="{A5B6E2F6-AD41-4E38-B29C-FEC5393615A5}" type="parTrans" cxnId="{54E85D02-BDE8-44A9-A41B-CD63EDD5FA08}">
      <dgm:prSet/>
      <dgm:spPr/>
      <dgm:t>
        <a:bodyPr/>
        <a:lstStyle/>
        <a:p>
          <a:endParaRPr lang="it-IT"/>
        </a:p>
      </dgm:t>
    </dgm:pt>
    <dgm:pt modelId="{2676777B-DA21-4E57-919F-F9BA374D8AC3}" type="sibTrans" cxnId="{54E85D02-BDE8-44A9-A41B-CD63EDD5FA08}">
      <dgm:prSet/>
      <dgm:spPr/>
      <dgm:t>
        <a:bodyPr/>
        <a:lstStyle/>
        <a:p>
          <a:endParaRPr lang="it-IT"/>
        </a:p>
      </dgm:t>
    </dgm:pt>
    <dgm:pt modelId="{B078FA34-525D-45D9-9C1A-38A4320178E3}">
      <dgm:prSet/>
      <dgm:spPr/>
      <dgm:t>
        <a:bodyPr/>
        <a:lstStyle/>
        <a:p>
          <a:pPr rtl="0"/>
          <a:r>
            <a:rPr lang="it-IT" smtClean="0"/>
            <a:t>Candidates declare and justify skills. A panel (third party) gives the final judgement</a:t>
          </a:r>
          <a:endParaRPr lang="it-IT"/>
        </a:p>
      </dgm:t>
    </dgm:pt>
    <dgm:pt modelId="{11454662-6CA6-4A97-B07C-3C9B6F2D6464}" type="parTrans" cxnId="{A23F263F-67EB-4692-98EF-C7E2C1F5CD6B}">
      <dgm:prSet/>
      <dgm:spPr/>
      <dgm:t>
        <a:bodyPr/>
        <a:lstStyle/>
        <a:p>
          <a:endParaRPr lang="it-IT"/>
        </a:p>
      </dgm:t>
    </dgm:pt>
    <dgm:pt modelId="{C620B199-D6FF-4A4E-8392-30F6B6C2E82A}" type="sibTrans" cxnId="{A23F263F-67EB-4692-98EF-C7E2C1F5CD6B}">
      <dgm:prSet/>
      <dgm:spPr/>
      <dgm:t>
        <a:bodyPr/>
        <a:lstStyle/>
        <a:p>
          <a:endParaRPr lang="it-IT"/>
        </a:p>
      </dgm:t>
    </dgm:pt>
    <dgm:pt modelId="{92CDE6B3-5608-4640-8B5C-DCFA4930896C}">
      <dgm:prSet/>
      <dgm:spPr/>
      <dgm:t>
        <a:bodyPr/>
        <a:lstStyle/>
        <a:p>
          <a:pPr rtl="0"/>
          <a:r>
            <a:rPr lang="it-IT" smtClean="0"/>
            <a:t>An assessor (third party) observes candidates in situ and judges competences</a:t>
          </a:r>
          <a:endParaRPr lang="it-IT"/>
        </a:p>
      </dgm:t>
    </dgm:pt>
    <dgm:pt modelId="{9A19AEB6-C9B8-407D-AC01-91B34BBC584A}" type="parTrans" cxnId="{B5B0F2B5-40D9-4D12-B7FF-DECF505F2641}">
      <dgm:prSet/>
      <dgm:spPr/>
      <dgm:t>
        <a:bodyPr/>
        <a:lstStyle/>
        <a:p>
          <a:endParaRPr lang="it-IT"/>
        </a:p>
      </dgm:t>
    </dgm:pt>
    <dgm:pt modelId="{3A082D0D-D333-4A83-B892-8EFD37B61AFA}" type="sibTrans" cxnId="{B5B0F2B5-40D9-4D12-B7FF-DECF505F2641}">
      <dgm:prSet/>
      <dgm:spPr/>
      <dgm:t>
        <a:bodyPr/>
        <a:lstStyle/>
        <a:p>
          <a:endParaRPr lang="it-IT"/>
        </a:p>
      </dgm:t>
    </dgm:pt>
    <dgm:pt modelId="{7B0B4130-097B-44F2-BD52-ECA19035B7D3}">
      <dgm:prSet/>
      <dgm:spPr/>
      <dgm:t>
        <a:bodyPr/>
        <a:lstStyle/>
        <a:p>
          <a:pPr rtl="0"/>
          <a:r>
            <a:rPr lang="it-IT" smtClean="0"/>
            <a:t>Candidates are placed in a context that present characteristics of the real work situation</a:t>
          </a:r>
          <a:endParaRPr lang="it-IT"/>
        </a:p>
      </dgm:t>
    </dgm:pt>
    <dgm:pt modelId="{127F1761-563E-4B30-9909-D33706588594}" type="parTrans" cxnId="{3C27514D-4229-412A-B173-B6F8DD1769D0}">
      <dgm:prSet/>
      <dgm:spPr/>
      <dgm:t>
        <a:bodyPr/>
        <a:lstStyle/>
        <a:p>
          <a:endParaRPr lang="it-IT"/>
        </a:p>
      </dgm:t>
    </dgm:pt>
    <dgm:pt modelId="{6325CE2B-D685-4C8A-A7B5-BD32B85A5D70}" type="sibTrans" cxnId="{3C27514D-4229-412A-B173-B6F8DD1769D0}">
      <dgm:prSet/>
      <dgm:spPr/>
      <dgm:t>
        <a:bodyPr/>
        <a:lstStyle/>
        <a:p>
          <a:endParaRPr lang="it-IT"/>
        </a:p>
      </dgm:t>
    </dgm:pt>
    <dgm:pt modelId="{E4F1B920-69C6-4418-8DF1-910E779189DC}">
      <dgm:prSet/>
      <dgm:spPr/>
      <dgm:t>
        <a:bodyPr/>
        <a:lstStyle/>
        <a:p>
          <a:pPr rtl="0"/>
          <a:r>
            <a:rPr lang="it-IT" smtClean="0"/>
            <a:t>Candidates collect evidence of skills and competences in the real work situation</a:t>
          </a:r>
          <a:endParaRPr lang="it-IT"/>
        </a:p>
      </dgm:t>
    </dgm:pt>
    <dgm:pt modelId="{24C3476E-C144-437C-8C13-9ED9D515C720}" type="parTrans" cxnId="{4AA9B8DA-C18D-4E13-9032-E152F733F8A6}">
      <dgm:prSet/>
      <dgm:spPr/>
      <dgm:t>
        <a:bodyPr/>
        <a:lstStyle/>
        <a:p>
          <a:endParaRPr lang="it-IT"/>
        </a:p>
      </dgm:t>
    </dgm:pt>
    <dgm:pt modelId="{0D6448F4-2033-48CC-B550-06DBFD859C68}" type="sibTrans" cxnId="{4AA9B8DA-C18D-4E13-9032-E152F733F8A6}">
      <dgm:prSet/>
      <dgm:spPr/>
      <dgm:t>
        <a:bodyPr/>
        <a:lstStyle/>
        <a:p>
          <a:endParaRPr lang="it-IT"/>
        </a:p>
      </dgm:t>
    </dgm:pt>
    <dgm:pt modelId="{26408AA0-7C8D-48C6-8F1D-872649C45044}" type="pres">
      <dgm:prSet presAssocID="{A59031EB-4ECE-422B-B3D2-148D3EC20250}" presName="linear" presStyleCnt="0">
        <dgm:presLayoutVars>
          <dgm:dir/>
          <dgm:animLvl val="lvl"/>
          <dgm:resizeHandles val="exact"/>
        </dgm:presLayoutVars>
      </dgm:prSet>
      <dgm:spPr/>
      <dgm:t>
        <a:bodyPr/>
        <a:lstStyle/>
        <a:p>
          <a:endParaRPr lang="it-IT"/>
        </a:p>
      </dgm:t>
    </dgm:pt>
    <dgm:pt modelId="{7A811126-AA82-4150-85FC-A2273B61DD1D}" type="pres">
      <dgm:prSet presAssocID="{64FA9F17-672F-4FD5-B4CA-246D550F90A6}" presName="parentLin" presStyleCnt="0"/>
      <dgm:spPr/>
    </dgm:pt>
    <dgm:pt modelId="{2CFE30D6-6E0C-4A68-83AB-DBE9324B3E0E}" type="pres">
      <dgm:prSet presAssocID="{64FA9F17-672F-4FD5-B4CA-246D550F90A6}" presName="parentLeftMargin" presStyleLbl="node1" presStyleIdx="0" presStyleCnt="6"/>
      <dgm:spPr/>
      <dgm:t>
        <a:bodyPr/>
        <a:lstStyle/>
        <a:p>
          <a:endParaRPr lang="it-IT"/>
        </a:p>
      </dgm:t>
    </dgm:pt>
    <dgm:pt modelId="{2D744422-B642-4034-A2C7-868752234A0B}" type="pres">
      <dgm:prSet presAssocID="{64FA9F17-672F-4FD5-B4CA-246D550F90A6}" presName="parentText" presStyleLbl="node1" presStyleIdx="0" presStyleCnt="6">
        <dgm:presLayoutVars>
          <dgm:chMax val="0"/>
          <dgm:bulletEnabled val="1"/>
        </dgm:presLayoutVars>
      </dgm:prSet>
      <dgm:spPr/>
      <dgm:t>
        <a:bodyPr/>
        <a:lstStyle/>
        <a:p>
          <a:endParaRPr lang="it-IT"/>
        </a:p>
      </dgm:t>
    </dgm:pt>
    <dgm:pt modelId="{058FCFE8-EFD3-4F3B-A3BD-3A4D1E4499E5}" type="pres">
      <dgm:prSet presAssocID="{64FA9F17-672F-4FD5-B4CA-246D550F90A6}" presName="negativeSpace" presStyleCnt="0"/>
      <dgm:spPr/>
    </dgm:pt>
    <dgm:pt modelId="{C923C7E8-4390-44FB-B531-EBF3BE3C7917}" type="pres">
      <dgm:prSet presAssocID="{64FA9F17-672F-4FD5-B4CA-246D550F90A6}" presName="childText" presStyleLbl="conFgAcc1" presStyleIdx="0" presStyleCnt="6">
        <dgm:presLayoutVars>
          <dgm:bulletEnabled val="1"/>
        </dgm:presLayoutVars>
      </dgm:prSet>
      <dgm:spPr/>
      <dgm:t>
        <a:bodyPr/>
        <a:lstStyle/>
        <a:p>
          <a:endParaRPr lang="it-IT"/>
        </a:p>
      </dgm:t>
    </dgm:pt>
    <dgm:pt modelId="{9F531666-2115-4476-8D5A-2B74126AD831}" type="pres">
      <dgm:prSet presAssocID="{B420818D-C402-45CA-ABDE-5A7C15969151}" presName="spaceBetweenRectangles" presStyleCnt="0"/>
      <dgm:spPr/>
    </dgm:pt>
    <dgm:pt modelId="{AD666F3B-B8E8-40ED-B8CB-7572E5ABC7B0}" type="pres">
      <dgm:prSet presAssocID="{942D077F-1577-4072-8DDE-D8337786703F}" presName="parentLin" presStyleCnt="0"/>
      <dgm:spPr/>
    </dgm:pt>
    <dgm:pt modelId="{646C4D20-8AFF-4B9C-ABA5-7074915256EB}" type="pres">
      <dgm:prSet presAssocID="{942D077F-1577-4072-8DDE-D8337786703F}" presName="parentLeftMargin" presStyleLbl="node1" presStyleIdx="0" presStyleCnt="6"/>
      <dgm:spPr/>
      <dgm:t>
        <a:bodyPr/>
        <a:lstStyle/>
        <a:p>
          <a:endParaRPr lang="it-IT"/>
        </a:p>
      </dgm:t>
    </dgm:pt>
    <dgm:pt modelId="{9C5DD58A-95AA-4D2E-87CB-262516A1D1D6}" type="pres">
      <dgm:prSet presAssocID="{942D077F-1577-4072-8DDE-D8337786703F}" presName="parentText" presStyleLbl="node1" presStyleIdx="1" presStyleCnt="6">
        <dgm:presLayoutVars>
          <dgm:chMax val="0"/>
          <dgm:bulletEnabled val="1"/>
        </dgm:presLayoutVars>
      </dgm:prSet>
      <dgm:spPr/>
      <dgm:t>
        <a:bodyPr/>
        <a:lstStyle/>
        <a:p>
          <a:endParaRPr lang="it-IT"/>
        </a:p>
      </dgm:t>
    </dgm:pt>
    <dgm:pt modelId="{90A769EA-C396-4F8F-9DC1-AE08F9AF4D78}" type="pres">
      <dgm:prSet presAssocID="{942D077F-1577-4072-8DDE-D8337786703F}" presName="negativeSpace" presStyleCnt="0"/>
      <dgm:spPr/>
    </dgm:pt>
    <dgm:pt modelId="{0FDD1CA8-5489-44B4-8B14-45F4ACDD4732}" type="pres">
      <dgm:prSet presAssocID="{942D077F-1577-4072-8DDE-D8337786703F}" presName="childText" presStyleLbl="conFgAcc1" presStyleIdx="1" presStyleCnt="6">
        <dgm:presLayoutVars>
          <dgm:bulletEnabled val="1"/>
        </dgm:presLayoutVars>
      </dgm:prSet>
      <dgm:spPr/>
      <dgm:t>
        <a:bodyPr/>
        <a:lstStyle/>
        <a:p>
          <a:endParaRPr lang="it-IT"/>
        </a:p>
      </dgm:t>
    </dgm:pt>
    <dgm:pt modelId="{24BD5F21-F256-4169-8B3A-427E87DB0F8E}" type="pres">
      <dgm:prSet presAssocID="{3F228CD0-B6A4-4F18-AC6F-E7770B7938C8}" presName="spaceBetweenRectangles" presStyleCnt="0"/>
      <dgm:spPr/>
    </dgm:pt>
    <dgm:pt modelId="{B4919D95-8084-439E-B475-B1973687731D}" type="pres">
      <dgm:prSet presAssocID="{E8750688-4487-40A1-8B17-E9F8FCC6C8B8}" presName="parentLin" presStyleCnt="0"/>
      <dgm:spPr/>
    </dgm:pt>
    <dgm:pt modelId="{1373E476-A0FD-4058-A378-82682F6EAB70}" type="pres">
      <dgm:prSet presAssocID="{E8750688-4487-40A1-8B17-E9F8FCC6C8B8}" presName="parentLeftMargin" presStyleLbl="node1" presStyleIdx="1" presStyleCnt="6"/>
      <dgm:spPr/>
      <dgm:t>
        <a:bodyPr/>
        <a:lstStyle/>
        <a:p>
          <a:endParaRPr lang="it-IT"/>
        </a:p>
      </dgm:t>
    </dgm:pt>
    <dgm:pt modelId="{127270E0-FE99-4A98-A5DC-1610D4F6B9DF}" type="pres">
      <dgm:prSet presAssocID="{E8750688-4487-40A1-8B17-E9F8FCC6C8B8}" presName="parentText" presStyleLbl="node1" presStyleIdx="2" presStyleCnt="6">
        <dgm:presLayoutVars>
          <dgm:chMax val="0"/>
          <dgm:bulletEnabled val="1"/>
        </dgm:presLayoutVars>
      </dgm:prSet>
      <dgm:spPr/>
      <dgm:t>
        <a:bodyPr/>
        <a:lstStyle/>
        <a:p>
          <a:endParaRPr lang="it-IT"/>
        </a:p>
      </dgm:t>
    </dgm:pt>
    <dgm:pt modelId="{4E6D74E0-644A-494F-B660-D2FB8C150AA8}" type="pres">
      <dgm:prSet presAssocID="{E8750688-4487-40A1-8B17-E9F8FCC6C8B8}" presName="negativeSpace" presStyleCnt="0"/>
      <dgm:spPr/>
    </dgm:pt>
    <dgm:pt modelId="{AEF3A5C8-4CB1-4760-8D46-202420CEF56D}" type="pres">
      <dgm:prSet presAssocID="{E8750688-4487-40A1-8B17-E9F8FCC6C8B8}" presName="childText" presStyleLbl="conFgAcc1" presStyleIdx="2" presStyleCnt="6">
        <dgm:presLayoutVars>
          <dgm:bulletEnabled val="1"/>
        </dgm:presLayoutVars>
      </dgm:prSet>
      <dgm:spPr/>
      <dgm:t>
        <a:bodyPr/>
        <a:lstStyle/>
        <a:p>
          <a:endParaRPr lang="it-IT"/>
        </a:p>
      </dgm:t>
    </dgm:pt>
    <dgm:pt modelId="{BD98FBEA-666C-48FB-ABD7-72E7DF6A1471}" type="pres">
      <dgm:prSet presAssocID="{D18AF265-85B2-40A9-B88B-BBCCA05F0DA7}" presName="spaceBetweenRectangles" presStyleCnt="0"/>
      <dgm:spPr/>
    </dgm:pt>
    <dgm:pt modelId="{7C3DB2B2-BC8E-4AE6-9275-D9D074FCACFD}" type="pres">
      <dgm:prSet presAssocID="{E9E4906F-358E-4A67-83E1-8758EBBDF16A}" presName="parentLin" presStyleCnt="0"/>
      <dgm:spPr/>
    </dgm:pt>
    <dgm:pt modelId="{E45164C9-3E53-47D6-A606-27803DDB96FF}" type="pres">
      <dgm:prSet presAssocID="{E9E4906F-358E-4A67-83E1-8758EBBDF16A}" presName="parentLeftMargin" presStyleLbl="node1" presStyleIdx="2" presStyleCnt="6"/>
      <dgm:spPr/>
      <dgm:t>
        <a:bodyPr/>
        <a:lstStyle/>
        <a:p>
          <a:endParaRPr lang="it-IT"/>
        </a:p>
      </dgm:t>
    </dgm:pt>
    <dgm:pt modelId="{A4CBD928-D542-4CE0-B050-FE3F41F6922D}" type="pres">
      <dgm:prSet presAssocID="{E9E4906F-358E-4A67-83E1-8758EBBDF16A}" presName="parentText" presStyleLbl="node1" presStyleIdx="3" presStyleCnt="6">
        <dgm:presLayoutVars>
          <dgm:chMax val="0"/>
          <dgm:bulletEnabled val="1"/>
        </dgm:presLayoutVars>
      </dgm:prSet>
      <dgm:spPr/>
      <dgm:t>
        <a:bodyPr/>
        <a:lstStyle/>
        <a:p>
          <a:endParaRPr lang="it-IT"/>
        </a:p>
      </dgm:t>
    </dgm:pt>
    <dgm:pt modelId="{BCC4D03C-9863-4B12-A358-ACFF9D2AD32A}" type="pres">
      <dgm:prSet presAssocID="{E9E4906F-358E-4A67-83E1-8758EBBDF16A}" presName="negativeSpace" presStyleCnt="0"/>
      <dgm:spPr/>
    </dgm:pt>
    <dgm:pt modelId="{04BCE6B8-AD46-44F7-985B-849350B68B23}" type="pres">
      <dgm:prSet presAssocID="{E9E4906F-358E-4A67-83E1-8758EBBDF16A}" presName="childText" presStyleLbl="conFgAcc1" presStyleIdx="3" presStyleCnt="6">
        <dgm:presLayoutVars>
          <dgm:bulletEnabled val="1"/>
        </dgm:presLayoutVars>
      </dgm:prSet>
      <dgm:spPr/>
      <dgm:t>
        <a:bodyPr/>
        <a:lstStyle/>
        <a:p>
          <a:endParaRPr lang="it-IT"/>
        </a:p>
      </dgm:t>
    </dgm:pt>
    <dgm:pt modelId="{CB7E1A89-BB40-47EE-8794-3AA7EA8F910A}" type="pres">
      <dgm:prSet presAssocID="{677B1805-80A4-4E10-AA3E-69863B89827B}" presName="spaceBetweenRectangles" presStyleCnt="0"/>
      <dgm:spPr/>
    </dgm:pt>
    <dgm:pt modelId="{3C93ED48-9662-4CBA-9781-7DF9FDF1B83D}" type="pres">
      <dgm:prSet presAssocID="{04A316C2-8235-495D-8050-C0F50A1A8588}" presName="parentLin" presStyleCnt="0"/>
      <dgm:spPr/>
    </dgm:pt>
    <dgm:pt modelId="{9582681A-B828-4D34-B8B9-4EF25A9E438B}" type="pres">
      <dgm:prSet presAssocID="{04A316C2-8235-495D-8050-C0F50A1A8588}" presName="parentLeftMargin" presStyleLbl="node1" presStyleIdx="3" presStyleCnt="6"/>
      <dgm:spPr/>
      <dgm:t>
        <a:bodyPr/>
        <a:lstStyle/>
        <a:p>
          <a:endParaRPr lang="it-IT"/>
        </a:p>
      </dgm:t>
    </dgm:pt>
    <dgm:pt modelId="{115E0C21-4EDF-4E1D-9E21-DE997A3EDFB4}" type="pres">
      <dgm:prSet presAssocID="{04A316C2-8235-495D-8050-C0F50A1A8588}" presName="parentText" presStyleLbl="node1" presStyleIdx="4" presStyleCnt="6">
        <dgm:presLayoutVars>
          <dgm:chMax val="0"/>
          <dgm:bulletEnabled val="1"/>
        </dgm:presLayoutVars>
      </dgm:prSet>
      <dgm:spPr/>
      <dgm:t>
        <a:bodyPr/>
        <a:lstStyle/>
        <a:p>
          <a:endParaRPr lang="it-IT"/>
        </a:p>
      </dgm:t>
    </dgm:pt>
    <dgm:pt modelId="{B7A9AE87-E988-4A84-8328-83F74339F919}" type="pres">
      <dgm:prSet presAssocID="{04A316C2-8235-495D-8050-C0F50A1A8588}" presName="negativeSpace" presStyleCnt="0"/>
      <dgm:spPr/>
    </dgm:pt>
    <dgm:pt modelId="{9D5376F6-0099-4657-A0C2-A25B8D2ABED7}" type="pres">
      <dgm:prSet presAssocID="{04A316C2-8235-495D-8050-C0F50A1A8588}" presName="childText" presStyleLbl="conFgAcc1" presStyleIdx="4" presStyleCnt="6">
        <dgm:presLayoutVars>
          <dgm:bulletEnabled val="1"/>
        </dgm:presLayoutVars>
      </dgm:prSet>
      <dgm:spPr/>
      <dgm:t>
        <a:bodyPr/>
        <a:lstStyle/>
        <a:p>
          <a:endParaRPr lang="it-IT"/>
        </a:p>
      </dgm:t>
    </dgm:pt>
    <dgm:pt modelId="{9B4F5219-DA28-41E2-94A2-2C9CF8E34984}" type="pres">
      <dgm:prSet presAssocID="{B82C6B13-EE94-45C5-8D16-0B4FD6BE8DC2}" presName="spaceBetweenRectangles" presStyleCnt="0"/>
      <dgm:spPr/>
    </dgm:pt>
    <dgm:pt modelId="{B1453054-5407-4258-9E08-2CDB7E2425E1}" type="pres">
      <dgm:prSet presAssocID="{3E09FE1D-E315-472A-8E0E-8828AD707A9B}" presName="parentLin" presStyleCnt="0"/>
      <dgm:spPr/>
    </dgm:pt>
    <dgm:pt modelId="{77687217-DE0D-41E3-A0CF-85BB7C5202A6}" type="pres">
      <dgm:prSet presAssocID="{3E09FE1D-E315-472A-8E0E-8828AD707A9B}" presName="parentLeftMargin" presStyleLbl="node1" presStyleIdx="4" presStyleCnt="6"/>
      <dgm:spPr/>
      <dgm:t>
        <a:bodyPr/>
        <a:lstStyle/>
        <a:p>
          <a:endParaRPr lang="it-IT"/>
        </a:p>
      </dgm:t>
    </dgm:pt>
    <dgm:pt modelId="{0EA62181-9015-4751-B3AA-5FD9F8087857}" type="pres">
      <dgm:prSet presAssocID="{3E09FE1D-E315-472A-8E0E-8828AD707A9B}" presName="parentText" presStyleLbl="node1" presStyleIdx="5" presStyleCnt="6">
        <dgm:presLayoutVars>
          <dgm:chMax val="0"/>
          <dgm:bulletEnabled val="1"/>
        </dgm:presLayoutVars>
      </dgm:prSet>
      <dgm:spPr/>
      <dgm:t>
        <a:bodyPr/>
        <a:lstStyle/>
        <a:p>
          <a:endParaRPr lang="it-IT"/>
        </a:p>
      </dgm:t>
    </dgm:pt>
    <dgm:pt modelId="{1CA8C869-3DD4-4655-99C0-A96F1312C8E6}" type="pres">
      <dgm:prSet presAssocID="{3E09FE1D-E315-472A-8E0E-8828AD707A9B}" presName="negativeSpace" presStyleCnt="0"/>
      <dgm:spPr/>
    </dgm:pt>
    <dgm:pt modelId="{48DB8AB2-7C1D-404E-BBB2-EF01B206ADAD}" type="pres">
      <dgm:prSet presAssocID="{3E09FE1D-E315-472A-8E0E-8828AD707A9B}" presName="childText" presStyleLbl="conFgAcc1" presStyleIdx="5" presStyleCnt="6">
        <dgm:presLayoutVars>
          <dgm:bulletEnabled val="1"/>
        </dgm:presLayoutVars>
      </dgm:prSet>
      <dgm:spPr/>
      <dgm:t>
        <a:bodyPr/>
        <a:lstStyle/>
        <a:p>
          <a:endParaRPr lang="it-IT"/>
        </a:p>
      </dgm:t>
    </dgm:pt>
  </dgm:ptLst>
  <dgm:cxnLst>
    <dgm:cxn modelId="{3AE5B029-AA30-478A-8F5A-A3F8F8ECA7D8}" srcId="{A59031EB-4ECE-422B-B3D2-148D3EC20250}" destId="{64FA9F17-672F-4FD5-B4CA-246D550F90A6}" srcOrd="0" destOrd="0" parTransId="{0C938D69-C877-4E2B-87E5-D6A2933CD382}" sibTransId="{B420818D-C402-45CA-ABDE-5A7C15969151}"/>
    <dgm:cxn modelId="{3C27514D-4229-412A-B173-B6F8DD1769D0}" srcId="{04A316C2-8235-495D-8050-C0F50A1A8588}" destId="{7B0B4130-097B-44F2-BD52-ECA19035B7D3}" srcOrd="0" destOrd="0" parTransId="{127F1761-563E-4B30-9909-D33706588594}" sibTransId="{6325CE2B-D685-4C8A-A7B5-BD32B85A5D70}"/>
    <dgm:cxn modelId="{3D1D69F4-5CA4-4367-A040-EF1F941B0B99}" type="presOf" srcId="{3E09FE1D-E315-472A-8E0E-8828AD707A9B}" destId="{77687217-DE0D-41E3-A0CF-85BB7C5202A6}" srcOrd="0" destOrd="0" presId="urn:microsoft.com/office/officeart/2005/8/layout/list1"/>
    <dgm:cxn modelId="{868517C8-AD48-44EC-88CA-25D93EAA0C7D}" type="presOf" srcId="{10380015-27F5-491B-81B0-2F127C6911BD}" destId="{0FDD1CA8-5489-44B4-8B14-45F4ACDD4732}" srcOrd="0" destOrd="0" presId="urn:microsoft.com/office/officeart/2005/8/layout/list1"/>
    <dgm:cxn modelId="{A23F263F-67EB-4692-98EF-C7E2C1F5CD6B}" srcId="{E8750688-4487-40A1-8B17-E9F8FCC6C8B8}" destId="{B078FA34-525D-45D9-9C1A-38A4320178E3}" srcOrd="0" destOrd="0" parTransId="{11454662-6CA6-4A97-B07C-3C9B6F2D6464}" sibTransId="{C620B199-D6FF-4A4E-8392-30F6B6C2E82A}"/>
    <dgm:cxn modelId="{30988EE6-9706-4596-AA53-1CACDD816D12}" type="presOf" srcId="{942D077F-1577-4072-8DDE-D8337786703F}" destId="{9C5DD58A-95AA-4D2E-87CB-262516A1D1D6}" srcOrd="1" destOrd="0" presId="urn:microsoft.com/office/officeart/2005/8/layout/list1"/>
    <dgm:cxn modelId="{4AA9B8DA-C18D-4E13-9032-E152F733F8A6}" srcId="{3E09FE1D-E315-472A-8E0E-8828AD707A9B}" destId="{E4F1B920-69C6-4418-8DF1-910E779189DC}" srcOrd="0" destOrd="0" parTransId="{24C3476E-C144-437C-8C13-9ED9D515C720}" sibTransId="{0D6448F4-2033-48CC-B550-06DBFD859C68}"/>
    <dgm:cxn modelId="{8E9C4998-A47C-440C-8A10-80978CB37733}" type="presOf" srcId="{E9E4906F-358E-4A67-83E1-8758EBBDF16A}" destId="{E45164C9-3E53-47D6-A606-27803DDB96FF}" srcOrd="0" destOrd="0" presId="urn:microsoft.com/office/officeart/2005/8/layout/list1"/>
    <dgm:cxn modelId="{2D7D7A7F-A1AC-4253-B49D-2CE417F64DE6}" type="presOf" srcId="{942D077F-1577-4072-8DDE-D8337786703F}" destId="{646C4D20-8AFF-4B9C-ABA5-7074915256EB}" srcOrd="0" destOrd="0" presId="urn:microsoft.com/office/officeart/2005/8/layout/list1"/>
    <dgm:cxn modelId="{64540197-7483-4A35-95F4-529447D9C70D}" srcId="{A59031EB-4ECE-422B-B3D2-148D3EC20250}" destId="{E9E4906F-358E-4A67-83E1-8758EBBDF16A}" srcOrd="3" destOrd="0" parTransId="{E93CD50C-73E9-4DB4-8FD5-4A705E20B1C3}" sibTransId="{677B1805-80A4-4E10-AA3E-69863B89827B}"/>
    <dgm:cxn modelId="{4E306929-1A17-4FFB-96F8-1A2D7DF25673}" srcId="{64FA9F17-672F-4FD5-B4CA-246D550F90A6}" destId="{A01AC7EA-E645-44EA-BCB1-70D5F2E22E4B}" srcOrd="0" destOrd="0" parTransId="{DECCEBB3-DEFC-4195-B485-763099F5CEFF}" sibTransId="{B3AEED7E-2AF0-4757-AE4B-8DD1BFD9F520}"/>
    <dgm:cxn modelId="{7F1FA978-02F7-4ECC-B420-F6DAC7C7024D}" srcId="{A59031EB-4ECE-422B-B3D2-148D3EC20250}" destId="{04A316C2-8235-495D-8050-C0F50A1A8588}" srcOrd="4" destOrd="0" parTransId="{3DA4D8E7-B64F-43F0-91B0-8B8563E070AB}" sibTransId="{B82C6B13-EE94-45C5-8D16-0B4FD6BE8DC2}"/>
    <dgm:cxn modelId="{9DE7913B-E308-450E-B831-E0DA528BF9A4}" type="presOf" srcId="{E4F1B920-69C6-4418-8DF1-910E779189DC}" destId="{48DB8AB2-7C1D-404E-BBB2-EF01B206ADAD}" srcOrd="0" destOrd="0" presId="urn:microsoft.com/office/officeart/2005/8/layout/list1"/>
    <dgm:cxn modelId="{1725B947-6753-48A1-9680-81862647ABBF}" type="presOf" srcId="{64FA9F17-672F-4FD5-B4CA-246D550F90A6}" destId="{2D744422-B642-4034-A2C7-868752234A0B}" srcOrd="1" destOrd="0" presId="urn:microsoft.com/office/officeart/2005/8/layout/list1"/>
    <dgm:cxn modelId="{E65B1F9C-D725-43DC-8321-D1233FD4A128}" type="presOf" srcId="{64FA9F17-672F-4FD5-B4CA-246D550F90A6}" destId="{2CFE30D6-6E0C-4A68-83AB-DBE9324B3E0E}" srcOrd="0" destOrd="0" presId="urn:microsoft.com/office/officeart/2005/8/layout/list1"/>
    <dgm:cxn modelId="{73FB09DD-C236-4386-BFEC-781A1FD74C03}" type="presOf" srcId="{E8750688-4487-40A1-8B17-E9F8FCC6C8B8}" destId="{127270E0-FE99-4A98-A5DC-1610D4F6B9DF}" srcOrd="1" destOrd="0" presId="urn:microsoft.com/office/officeart/2005/8/layout/list1"/>
    <dgm:cxn modelId="{732941EA-A561-42E4-8838-9946B2DB9176}" type="presOf" srcId="{E8750688-4487-40A1-8B17-E9F8FCC6C8B8}" destId="{1373E476-A0FD-4058-A378-82682F6EAB70}" srcOrd="0" destOrd="0" presId="urn:microsoft.com/office/officeart/2005/8/layout/list1"/>
    <dgm:cxn modelId="{268B6A32-2C92-4FF4-BAEE-98CD5ACBFFC8}" srcId="{A59031EB-4ECE-422B-B3D2-148D3EC20250}" destId="{3E09FE1D-E315-472A-8E0E-8828AD707A9B}" srcOrd="5" destOrd="0" parTransId="{0C339062-F46D-4F5B-B454-FEB936A02E92}" sibTransId="{BB34DC47-6745-440D-81AF-A96FF7F91AAF}"/>
    <dgm:cxn modelId="{4751A6F6-0D25-4FA4-BA47-6DC46F65CE03}" srcId="{A59031EB-4ECE-422B-B3D2-148D3EC20250}" destId="{E8750688-4487-40A1-8B17-E9F8FCC6C8B8}" srcOrd="2" destOrd="0" parTransId="{14C7FA55-8722-4AD3-A775-8FB02FEA7B7B}" sibTransId="{D18AF265-85B2-40A9-B88B-BBCCA05F0DA7}"/>
    <dgm:cxn modelId="{F13A8201-1564-4DAD-966E-881084E49EAE}" type="presOf" srcId="{04A316C2-8235-495D-8050-C0F50A1A8588}" destId="{9582681A-B828-4D34-B8B9-4EF25A9E438B}" srcOrd="0" destOrd="0" presId="urn:microsoft.com/office/officeart/2005/8/layout/list1"/>
    <dgm:cxn modelId="{54E85D02-BDE8-44A9-A41B-CD63EDD5FA08}" srcId="{942D077F-1577-4072-8DDE-D8337786703F}" destId="{10380015-27F5-491B-81B0-2F127C6911BD}" srcOrd="0" destOrd="0" parTransId="{A5B6E2F6-AD41-4E38-B29C-FEC5393615A5}" sibTransId="{2676777B-DA21-4E57-919F-F9BA374D8AC3}"/>
    <dgm:cxn modelId="{808BD4FB-68BE-4CF0-9151-2F8F0ABED4CF}" type="presOf" srcId="{A59031EB-4ECE-422B-B3D2-148D3EC20250}" destId="{26408AA0-7C8D-48C6-8F1D-872649C45044}" srcOrd="0" destOrd="0" presId="urn:microsoft.com/office/officeart/2005/8/layout/list1"/>
    <dgm:cxn modelId="{B5B0F2B5-40D9-4D12-B7FF-DECF505F2641}" srcId="{E9E4906F-358E-4A67-83E1-8758EBBDF16A}" destId="{92CDE6B3-5608-4640-8B5C-DCFA4930896C}" srcOrd="0" destOrd="0" parTransId="{9A19AEB6-C9B8-407D-AC01-91B34BBC584A}" sibTransId="{3A082D0D-D333-4A83-B892-8EFD37B61AFA}"/>
    <dgm:cxn modelId="{C3FFE057-91C4-4926-BA32-66DABC40945A}" srcId="{A59031EB-4ECE-422B-B3D2-148D3EC20250}" destId="{942D077F-1577-4072-8DDE-D8337786703F}" srcOrd="1" destOrd="0" parTransId="{DFF21419-0A5A-472B-8A4B-217428CF9C79}" sibTransId="{3F228CD0-B6A4-4F18-AC6F-E7770B7938C8}"/>
    <dgm:cxn modelId="{5ACB78AC-D94E-47C4-A975-BDCD7F9944A6}" type="presOf" srcId="{A01AC7EA-E645-44EA-BCB1-70D5F2E22E4B}" destId="{C923C7E8-4390-44FB-B531-EBF3BE3C7917}" srcOrd="0" destOrd="0" presId="urn:microsoft.com/office/officeart/2005/8/layout/list1"/>
    <dgm:cxn modelId="{9A415E24-D191-4A3B-8AC2-7DADE4895D25}" type="presOf" srcId="{B078FA34-525D-45D9-9C1A-38A4320178E3}" destId="{AEF3A5C8-4CB1-4760-8D46-202420CEF56D}" srcOrd="0" destOrd="0" presId="urn:microsoft.com/office/officeart/2005/8/layout/list1"/>
    <dgm:cxn modelId="{A1F7C603-B264-47B3-B922-BD2F7DE6F982}" type="presOf" srcId="{7B0B4130-097B-44F2-BD52-ECA19035B7D3}" destId="{9D5376F6-0099-4657-A0C2-A25B8D2ABED7}" srcOrd="0" destOrd="0" presId="urn:microsoft.com/office/officeart/2005/8/layout/list1"/>
    <dgm:cxn modelId="{91053F78-C2D7-4A6A-B186-83E90233F138}" type="presOf" srcId="{04A316C2-8235-495D-8050-C0F50A1A8588}" destId="{115E0C21-4EDF-4E1D-9E21-DE997A3EDFB4}" srcOrd="1" destOrd="0" presId="urn:microsoft.com/office/officeart/2005/8/layout/list1"/>
    <dgm:cxn modelId="{AFC58B61-63BC-41A0-BC7E-5C1AE817E2F2}" type="presOf" srcId="{E9E4906F-358E-4A67-83E1-8758EBBDF16A}" destId="{A4CBD928-D542-4CE0-B050-FE3F41F6922D}" srcOrd="1" destOrd="0" presId="urn:microsoft.com/office/officeart/2005/8/layout/list1"/>
    <dgm:cxn modelId="{6383B96D-8A2D-4DC3-BED4-8878FC2D97B6}" type="presOf" srcId="{92CDE6B3-5608-4640-8B5C-DCFA4930896C}" destId="{04BCE6B8-AD46-44F7-985B-849350B68B23}" srcOrd="0" destOrd="0" presId="urn:microsoft.com/office/officeart/2005/8/layout/list1"/>
    <dgm:cxn modelId="{F8DAB511-01E8-4A6D-8987-43D8B2EB2FA4}" type="presOf" srcId="{3E09FE1D-E315-472A-8E0E-8828AD707A9B}" destId="{0EA62181-9015-4751-B3AA-5FD9F8087857}" srcOrd="1" destOrd="0" presId="urn:microsoft.com/office/officeart/2005/8/layout/list1"/>
    <dgm:cxn modelId="{76F5A43F-4D7D-4C7B-AE2D-FCFE7556B540}" type="presParOf" srcId="{26408AA0-7C8D-48C6-8F1D-872649C45044}" destId="{7A811126-AA82-4150-85FC-A2273B61DD1D}" srcOrd="0" destOrd="0" presId="urn:microsoft.com/office/officeart/2005/8/layout/list1"/>
    <dgm:cxn modelId="{2F6CF5BD-A049-40DB-B7FA-5686D35585B1}" type="presParOf" srcId="{7A811126-AA82-4150-85FC-A2273B61DD1D}" destId="{2CFE30D6-6E0C-4A68-83AB-DBE9324B3E0E}" srcOrd="0" destOrd="0" presId="urn:microsoft.com/office/officeart/2005/8/layout/list1"/>
    <dgm:cxn modelId="{E060E7CC-349B-4B09-9A89-A27A77D9D815}" type="presParOf" srcId="{7A811126-AA82-4150-85FC-A2273B61DD1D}" destId="{2D744422-B642-4034-A2C7-868752234A0B}" srcOrd="1" destOrd="0" presId="urn:microsoft.com/office/officeart/2005/8/layout/list1"/>
    <dgm:cxn modelId="{B1F3B05E-C6A7-49AA-9667-135E72F98735}" type="presParOf" srcId="{26408AA0-7C8D-48C6-8F1D-872649C45044}" destId="{058FCFE8-EFD3-4F3B-A3BD-3A4D1E4499E5}" srcOrd="1" destOrd="0" presId="urn:microsoft.com/office/officeart/2005/8/layout/list1"/>
    <dgm:cxn modelId="{3520FF9A-06D8-4C26-8081-CEFADFAC8B5B}" type="presParOf" srcId="{26408AA0-7C8D-48C6-8F1D-872649C45044}" destId="{C923C7E8-4390-44FB-B531-EBF3BE3C7917}" srcOrd="2" destOrd="0" presId="urn:microsoft.com/office/officeart/2005/8/layout/list1"/>
    <dgm:cxn modelId="{7C402E2A-121A-4438-AB54-3D5657A15468}" type="presParOf" srcId="{26408AA0-7C8D-48C6-8F1D-872649C45044}" destId="{9F531666-2115-4476-8D5A-2B74126AD831}" srcOrd="3" destOrd="0" presId="urn:microsoft.com/office/officeart/2005/8/layout/list1"/>
    <dgm:cxn modelId="{A7434117-8966-4D96-A11E-CEF7BCB2EF29}" type="presParOf" srcId="{26408AA0-7C8D-48C6-8F1D-872649C45044}" destId="{AD666F3B-B8E8-40ED-B8CB-7572E5ABC7B0}" srcOrd="4" destOrd="0" presId="urn:microsoft.com/office/officeart/2005/8/layout/list1"/>
    <dgm:cxn modelId="{4BC0CD37-4547-421F-9B31-84F589F3DC48}" type="presParOf" srcId="{AD666F3B-B8E8-40ED-B8CB-7572E5ABC7B0}" destId="{646C4D20-8AFF-4B9C-ABA5-7074915256EB}" srcOrd="0" destOrd="0" presId="urn:microsoft.com/office/officeart/2005/8/layout/list1"/>
    <dgm:cxn modelId="{733135B7-7F25-402B-9FD5-EA782985DAE8}" type="presParOf" srcId="{AD666F3B-B8E8-40ED-B8CB-7572E5ABC7B0}" destId="{9C5DD58A-95AA-4D2E-87CB-262516A1D1D6}" srcOrd="1" destOrd="0" presId="urn:microsoft.com/office/officeart/2005/8/layout/list1"/>
    <dgm:cxn modelId="{FF57DB49-7E10-4212-9D5F-69ED5BC5AD60}" type="presParOf" srcId="{26408AA0-7C8D-48C6-8F1D-872649C45044}" destId="{90A769EA-C396-4F8F-9DC1-AE08F9AF4D78}" srcOrd="5" destOrd="0" presId="urn:microsoft.com/office/officeart/2005/8/layout/list1"/>
    <dgm:cxn modelId="{5C72D075-178E-4FE2-BDD5-152EBF70FDEF}" type="presParOf" srcId="{26408AA0-7C8D-48C6-8F1D-872649C45044}" destId="{0FDD1CA8-5489-44B4-8B14-45F4ACDD4732}" srcOrd="6" destOrd="0" presId="urn:microsoft.com/office/officeart/2005/8/layout/list1"/>
    <dgm:cxn modelId="{C0C00FC5-8BBF-4AB0-A756-E3072BF2BDA2}" type="presParOf" srcId="{26408AA0-7C8D-48C6-8F1D-872649C45044}" destId="{24BD5F21-F256-4169-8B3A-427E87DB0F8E}" srcOrd="7" destOrd="0" presId="urn:microsoft.com/office/officeart/2005/8/layout/list1"/>
    <dgm:cxn modelId="{E117FB12-5280-414F-965E-3ACAED54D864}" type="presParOf" srcId="{26408AA0-7C8D-48C6-8F1D-872649C45044}" destId="{B4919D95-8084-439E-B475-B1973687731D}" srcOrd="8" destOrd="0" presId="urn:microsoft.com/office/officeart/2005/8/layout/list1"/>
    <dgm:cxn modelId="{949E93DF-4891-44DD-A302-CDDFC78A7FA3}" type="presParOf" srcId="{B4919D95-8084-439E-B475-B1973687731D}" destId="{1373E476-A0FD-4058-A378-82682F6EAB70}" srcOrd="0" destOrd="0" presId="urn:microsoft.com/office/officeart/2005/8/layout/list1"/>
    <dgm:cxn modelId="{0F4B0FFD-8D68-482D-B983-7FFF9A150E8D}" type="presParOf" srcId="{B4919D95-8084-439E-B475-B1973687731D}" destId="{127270E0-FE99-4A98-A5DC-1610D4F6B9DF}" srcOrd="1" destOrd="0" presId="urn:microsoft.com/office/officeart/2005/8/layout/list1"/>
    <dgm:cxn modelId="{D5988A64-C444-46C1-A402-712AED1B8316}" type="presParOf" srcId="{26408AA0-7C8D-48C6-8F1D-872649C45044}" destId="{4E6D74E0-644A-494F-B660-D2FB8C150AA8}" srcOrd="9" destOrd="0" presId="urn:microsoft.com/office/officeart/2005/8/layout/list1"/>
    <dgm:cxn modelId="{21C2D9B4-4F91-4E34-A384-FF4DA35072D6}" type="presParOf" srcId="{26408AA0-7C8D-48C6-8F1D-872649C45044}" destId="{AEF3A5C8-4CB1-4760-8D46-202420CEF56D}" srcOrd="10" destOrd="0" presId="urn:microsoft.com/office/officeart/2005/8/layout/list1"/>
    <dgm:cxn modelId="{6BB94C81-6E9B-40B0-B0F6-F9D5BDAD06A4}" type="presParOf" srcId="{26408AA0-7C8D-48C6-8F1D-872649C45044}" destId="{BD98FBEA-666C-48FB-ABD7-72E7DF6A1471}" srcOrd="11" destOrd="0" presId="urn:microsoft.com/office/officeart/2005/8/layout/list1"/>
    <dgm:cxn modelId="{A6147085-909B-44BE-A792-6325432B8860}" type="presParOf" srcId="{26408AA0-7C8D-48C6-8F1D-872649C45044}" destId="{7C3DB2B2-BC8E-4AE6-9275-D9D074FCACFD}" srcOrd="12" destOrd="0" presId="urn:microsoft.com/office/officeart/2005/8/layout/list1"/>
    <dgm:cxn modelId="{0847DF88-E2AB-4B26-9678-878767E0212D}" type="presParOf" srcId="{7C3DB2B2-BC8E-4AE6-9275-D9D074FCACFD}" destId="{E45164C9-3E53-47D6-A606-27803DDB96FF}" srcOrd="0" destOrd="0" presId="urn:microsoft.com/office/officeart/2005/8/layout/list1"/>
    <dgm:cxn modelId="{08AA9500-48F4-45BE-B0D7-7F6522CE72CB}" type="presParOf" srcId="{7C3DB2B2-BC8E-4AE6-9275-D9D074FCACFD}" destId="{A4CBD928-D542-4CE0-B050-FE3F41F6922D}" srcOrd="1" destOrd="0" presId="urn:microsoft.com/office/officeart/2005/8/layout/list1"/>
    <dgm:cxn modelId="{4658091A-79BD-4CCB-9A10-6CF951744B66}" type="presParOf" srcId="{26408AA0-7C8D-48C6-8F1D-872649C45044}" destId="{BCC4D03C-9863-4B12-A358-ACFF9D2AD32A}" srcOrd="13" destOrd="0" presId="urn:microsoft.com/office/officeart/2005/8/layout/list1"/>
    <dgm:cxn modelId="{F4BF8FFA-A344-4147-8B17-BDA663DBC683}" type="presParOf" srcId="{26408AA0-7C8D-48C6-8F1D-872649C45044}" destId="{04BCE6B8-AD46-44F7-985B-849350B68B23}" srcOrd="14" destOrd="0" presId="urn:microsoft.com/office/officeart/2005/8/layout/list1"/>
    <dgm:cxn modelId="{B630612E-5681-4022-9A00-67EED628D22C}" type="presParOf" srcId="{26408AA0-7C8D-48C6-8F1D-872649C45044}" destId="{CB7E1A89-BB40-47EE-8794-3AA7EA8F910A}" srcOrd="15" destOrd="0" presId="urn:microsoft.com/office/officeart/2005/8/layout/list1"/>
    <dgm:cxn modelId="{8D4668F2-8F79-4E15-81EB-D42C3134E0EB}" type="presParOf" srcId="{26408AA0-7C8D-48C6-8F1D-872649C45044}" destId="{3C93ED48-9662-4CBA-9781-7DF9FDF1B83D}" srcOrd="16" destOrd="0" presId="urn:microsoft.com/office/officeart/2005/8/layout/list1"/>
    <dgm:cxn modelId="{C4E5DC6E-3472-4E4E-8505-3F1821D1197B}" type="presParOf" srcId="{3C93ED48-9662-4CBA-9781-7DF9FDF1B83D}" destId="{9582681A-B828-4D34-B8B9-4EF25A9E438B}" srcOrd="0" destOrd="0" presId="urn:microsoft.com/office/officeart/2005/8/layout/list1"/>
    <dgm:cxn modelId="{A05387DB-1624-4DC1-A633-729C1C6E8EDE}" type="presParOf" srcId="{3C93ED48-9662-4CBA-9781-7DF9FDF1B83D}" destId="{115E0C21-4EDF-4E1D-9E21-DE997A3EDFB4}" srcOrd="1" destOrd="0" presId="urn:microsoft.com/office/officeart/2005/8/layout/list1"/>
    <dgm:cxn modelId="{8E1963B6-667D-4575-8DE6-1F2F1E7A4A57}" type="presParOf" srcId="{26408AA0-7C8D-48C6-8F1D-872649C45044}" destId="{B7A9AE87-E988-4A84-8328-83F74339F919}" srcOrd="17" destOrd="0" presId="urn:microsoft.com/office/officeart/2005/8/layout/list1"/>
    <dgm:cxn modelId="{DDAF0682-9554-4BA5-BB36-FB1061F8D635}" type="presParOf" srcId="{26408AA0-7C8D-48C6-8F1D-872649C45044}" destId="{9D5376F6-0099-4657-A0C2-A25B8D2ABED7}" srcOrd="18" destOrd="0" presId="urn:microsoft.com/office/officeart/2005/8/layout/list1"/>
    <dgm:cxn modelId="{8F83F5C8-DABF-4444-9A2E-E2D01B719611}" type="presParOf" srcId="{26408AA0-7C8D-48C6-8F1D-872649C45044}" destId="{9B4F5219-DA28-41E2-94A2-2C9CF8E34984}" srcOrd="19" destOrd="0" presId="urn:microsoft.com/office/officeart/2005/8/layout/list1"/>
    <dgm:cxn modelId="{2753BBD1-D9CB-4837-B4CF-4FF08DBE8DFA}" type="presParOf" srcId="{26408AA0-7C8D-48C6-8F1D-872649C45044}" destId="{B1453054-5407-4258-9E08-2CDB7E2425E1}" srcOrd="20" destOrd="0" presId="urn:microsoft.com/office/officeart/2005/8/layout/list1"/>
    <dgm:cxn modelId="{92297F9C-E19D-42A6-9AD6-9140F0CC800E}" type="presParOf" srcId="{B1453054-5407-4258-9E08-2CDB7E2425E1}" destId="{77687217-DE0D-41E3-A0CF-85BB7C5202A6}" srcOrd="0" destOrd="0" presId="urn:microsoft.com/office/officeart/2005/8/layout/list1"/>
    <dgm:cxn modelId="{7457CD26-B8AC-4947-A978-8AA45B86E159}" type="presParOf" srcId="{B1453054-5407-4258-9E08-2CDB7E2425E1}" destId="{0EA62181-9015-4751-B3AA-5FD9F8087857}" srcOrd="1" destOrd="0" presId="urn:microsoft.com/office/officeart/2005/8/layout/list1"/>
    <dgm:cxn modelId="{EB3C36DA-8B2D-429F-BD23-6AAFF28DB2D0}" type="presParOf" srcId="{26408AA0-7C8D-48C6-8F1D-872649C45044}" destId="{1CA8C869-3DD4-4655-99C0-A96F1312C8E6}" srcOrd="21" destOrd="0" presId="urn:microsoft.com/office/officeart/2005/8/layout/list1"/>
    <dgm:cxn modelId="{5A23766E-D9F8-4EC9-8AA7-582A8ED8AE2B}" type="presParOf" srcId="{26408AA0-7C8D-48C6-8F1D-872649C45044}" destId="{48DB8AB2-7C1D-404E-BBB2-EF01B206ADAD}"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4615FB-45E3-4F6C-A526-192BA4E34E4E}"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it-IT"/>
        </a:p>
      </dgm:t>
    </dgm:pt>
    <dgm:pt modelId="{38F14C12-68DD-4E1A-BFA3-B97A282769AF}">
      <dgm:prSet/>
      <dgm:spPr/>
      <dgm:t>
        <a:bodyPr/>
        <a:lstStyle/>
        <a:p>
          <a:pPr rtl="0"/>
          <a:r>
            <a:rPr lang="it-IT" smtClean="0"/>
            <a:t>LinkedIn Skill endorsements</a:t>
          </a:r>
          <a:endParaRPr lang="it-IT"/>
        </a:p>
      </dgm:t>
    </dgm:pt>
    <dgm:pt modelId="{8ECC03AF-0CDE-4E99-9ABF-3C9419BA6A99}" type="parTrans" cxnId="{3E668931-9CE0-4A7E-985B-9D9E1835C46D}">
      <dgm:prSet/>
      <dgm:spPr/>
      <dgm:t>
        <a:bodyPr/>
        <a:lstStyle/>
        <a:p>
          <a:endParaRPr lang="it-IT"/>
        </a:p>
      </dgm:t>
    </dgm:pt>
    <dgm:pt modelId="{2D504824-4CEB-404B-9D2B-5AAFD1274399}" type="sibTrans" cxnId="{3E668931-9CE0-4A7E-985B-9D9E1835C46D}">
      <dgm:prSet/>
      <dgm:spPr/>
      <dgm:t>
        <a:bodyPr/>
        <a:lstStyle/>
        <a:p>
          <a:endParaRPr lang="it-IT"/>
        </a:p>
      </dgm:t>
    </dgm:pt>
    <dgm:pt modelId="{A8BD5EE8-60DF-403C-9990-D804DE67424A}">
      <dgm:prSet/>
      <dgm:spPr/>
      <dgm:t>
        <a:bodyPr/>
        <a:lstStyle/>
        <a:p>
          <a:pPr rtl="0"/>
          <a:r>
            <a:rPr lang="it-IT" smtClean="0"/>
            <a:t>ResearchGate Score</a:t>
          </a:r>
          <a:endParaRPr lang="it-IT"/>
        </a:p>
      </dgm:t>
    </dgm:pt>
    <dgm:pt modelId="{51715F7B-5518-4FEA-890D-92DF30E6B18E}" type="parTrans" cxnId="{0DEF5E23-A063-4BE8-B24A-31EAFCA9DCC2}">
      <dgm:prSet/>
      <dgm:spPr/>
      <dgm:t>
        <a:bodyPr/>
        <a:lstStyle/>
        <a:p>
          <a:endParaRPr lang="it-IT"/>
        </a:p>
      </dgm:t>
    </dgm:pt>
    <dgm:pt modelId="{4A2E95BE-3021-4B6E-8101-6FFBEE97F68A}" type="sibTrans" cxnId="{0DEF5E23-A063-4BE8-B24A-31EAFCA9DCC2}">
      <dgm:prSet/>
      <dgm:spPr/>
      <dgm:t>
        <a:bodyPr/>
        <a:lstStyle/>
        <a:p>
          <a:endParaRPr lang="it-IT"/>
        </a:p>
      </dgm:t>
    </dgm:pt>
    <dgm:pt modelId="{ACFF8E8D-9AD1-426F-92B8-498C98B85994}">
      <dgm:prSet/>
      <dgm:spPr/>
      <dgm:t>
        <a:bodyPr/>
        <a:lstStyle/>
        <a:p>
          <a:pPr rtl="0"/>
          <a:r>
            <a:rPr lang="it-IT" smtClean="0"/>
            <a:t>CEPIS e-Competence Benchmark</a:t>
          </a:r>
          <a:endParaRPr lang="it-IT"/>
        </a:p>
      </dgm:t>
    </dgm:pt>
    <dgm:pt modelId="{E45EB394-3140-4411-81C5-790BF756EB62}" type="parTrans" cxnId="{6121685A-F29E-4126-B7F7-29998A9DE18A}">
      <dgm:prSet/>
      <dgm:spPr/>
      <dgm:t>
        <a:bodyPr/>
        <a:lstStyle/>
        <a:p>
          <a:endParaRPr lang="it-IT"/>
        </a:p>
      </dgm:t>
    </dgm:pt>
    <dgm:pt modelId="{540EEA42-8B4C-48D7-8300-F2DBACF359AA}" type="sibTrans" cxnId="{6121685A-F29E-4126-B7F7-29998A9DE18A}">
      <dgm:prSet/>
      <dgm:spPr/>
      <dgm:t>
        <a:bodyPr/>
        <a:lstStyle/>
        <a:p>
          <a:endParaRPr lang="it-IT"/>
        </a:p>
      </dgm:t>
    </dgm:pt>
    <dgm:pt modelId="{226FA3EB-86AE-4B49-B46D-2C71B18BA3FB}">
      <dgm:prSet/>
      <dgm:spPr/>
      <dgm:t>
        <a:bodyPr/>
        <a:lstStyle/>
        <a:p>
          <a:pPr rtl="0"/>
          <a:r>
            <a:rPr lang="it-IT" smtClean="0"/>
            <a:t>MOOCs (e.g. Coursera) certificates</a:t>
          </a:r>
          <a:endParaRPr lang="it-IT"/>
        </a:p>
      </dgm:t>
    </dgm:pt>
    <dgm:pt modelId="{F7B36E69-6108-4F74-8EE7-3E018FC8C924}" type="parTrans" cxnId="{26474F4E-51DE-40E3-BF22-ECD4D1CC314A}">
      <dgm:prSet/>
      <dgm:spPr/>
      <dgm:t>
        <a:bodyPr/>
        <a:lstStyle/>
        <a:p>
          <a:endParaRPr lang="it-IT"/>
        </a:p>
      </dgm:t>
    </dgm:pt>
    <dgm:pt modelId="{CC03DA02-562C-4A8F-AB6C-545F29C983F3}" type="sibTrans" cxnId="{26474F4E-51DE-40E3-BF22-ECD4D1CC314A}">
      <dgm:prSet/>
      <dgm:spPr/>
      <dgm:t>
        <a:bodyPr/>
        <a:lstStyle/>
        <a:p>
          <a:endParaRPr lang="it-IT"/>
        </a:p>
      </dgm:t>
    </dgm:pt>
    <dgm:pt modelId="{8C11AFFB-6B19-47F1-B3C6-3B3FC1A68A98}" type="pres">
      <dgm:prSet presAssocID="{1C4615FB-45E3-4F6C-A526-192BA4E34E4E}" presName="matrix" presStyleCnt="0">
        <dgm:presLayoutVars>
          <dgm:chMax val="1"/>
          <dgm:dir/>
          <dgm:resizeHandles val="exact"/>
        </dgm:presLayoutVars>
      </dgm:prSet>
      <dgm:spPr/>
      <dgm:t>
        <a:bodyPr/>
        <a:lstStyle/>
        <a:p>
          <a:endParaRPr lang="it-IT"/>
        </a:p>
      </dgm:t>
    </dgm:pt>
    <dgm:pt modelId="{179B47C3-A7A3-49A2-8DCF-69DD692EF40F}" type="pres">
      <dgm:prSet presAssocID="{1C4615FB-45E3-4F6C-A526-192BA4E34E4E}" presName="diamond" presStyleLbl="bgShp" presStyleIdx="0" presStyleCnt="1"/>
      <dgm:spPr/>
    </dgm:pt>
    <dgm:pt modelId="{41257E9E-0368-4755-85B9-DD44A8F89F94}" type="pres">
      <dgm:prSet presAssocID="{1C4615FB-45E3-4F6C-A526-192BA4E34E4E}" presName="quad1" presStyleLbl="node1" presStyleIdx="0" presStyleCnt="4">
        <dgm:presLayoutVars>
          <dgm:chMax val="0"/>
          <dgm:chPref val="0"/>
          <dgm:bulletEnabled val="1"/>
        </dgm:presLayoutVars>
      </dgm:prSet>
      <dgm:spPr/>
      <dgm:t>
        <a:bodyPr/>
        <a:lstStyle/>
        <a:p>
          <a:endParaRPr lang="it-IT"/>
        </a:p>
      </dgm:t>
    </dgm:pt>
    <dgm:pt modelId="{17B75B5D-DEB3-4B41-9FB2-ED8A76C80358}" type="pres">
      <dgm:prSet presAssocID="{1C4615FB-45E3-4F6C-A526-192BA4E34E4E}" presName="quad2" presStyleLbl="node1" presStyleIdx="1" presStyleCnt="4">
        <dgm:presLayoutVars>
          <dgm:chMax val="0"/>
          <dgm:chPref val="0"/>
          <dgm:bulletEnabled val="1"/>
        </dgm:presLayoutVars>
      </dgm:prSet>
      <dgm:spPr/>
      <dgm:t>
        <a:bodyPr/>
        <a:lstStyle/>
        <a:p>
          <a:endParaRPr lang="it-IT"/>
        </a:p>
      </dgm:t>
    </dgm:pt>
    <dgm:pt modelId="{EB1BDEB6-8AD8-4D9A-AF53-A76CB0E7066B}" type="pres">
      <dgm:prSet presAssocID="{1C4615FB-45E3-4F6C-A526-192BA4E34E4E}" presName="quad3" presStyleLbl="node1" presStyleIdx="2" presStyleCnt="4">
        <dgm:presLayoutVars>
          <dgm:chMax val="0"/>
          <dgm:chPref val="0"/>
          <dgm:bulletEnabled val="1"/>
        </dgm:presLayoutVars>
      </dgm:prSet>
      <dgm:spPr/>
      <dgm:t>
        <a:bodyPr/>
        <a:lstStyle/>
        <a:p>
          <a:endParaRPr lang="it-IT"/>
        </a:p>
      </dgm:t>
    </dgm:pt>
    <dgm:pt modelId="{558F1037-61D5-419D-9F7D-6F295DFD6C81}" type="pres">
      <dgm:prSet presAssocID="{1C4615FB-45E3-4F6C-A526-192BA4E34E4E}" presName="quad4" presStyleLbl="node1" presStyleIdx="3" presStyleCnt="4">
        <dgm:presLayoutVars>
          <dgm:chMax val="0"/>
          <dgm:chPref val="0"/>
          <dgm:bulletEnabled val="1"/>
        </dgm:presLayoutVars>
      </dgm:prSet>
      <dgm:spPr/>
      <dgm:t>
        <a:bodyPr/>
        <a:lstStyle/>
        <a:p>
          <a:endParaRPr lang="it-IT"/>
        </a:p>
      </dgm:t>
    </dgm:pt>
  </dgm:ptLst>
  <dgm:cxnLst>
    <dgm:cxn modelId="{26474F4E-51DE-40E3-BF22-ECD4D1CC314A}" srcId="{1C4615FB-45E3-4F6C-A526-192BA4E34E4E}" destId="{226FA3EB-86AE-4B49-B46D-2C71B18BA3FB}" srcOrd="3" destOrd="0" parTransId="{F7B36E69-6108-4F74-8EE7-3E018FC8C924}" sibTransId="{CC03DA02-562C-4A8F-AB6C-545F29C983F3}"/>
    <dgm:cxn modelId="{41B1C4FC-A1E4-48C0-BC18-062602DE83D5}" type="presOf" srcId="{226FA3EB-86AE-4B49-B46D-2C71B18BA3FB}" destId="{558F1037-61D5-419D-9F7D-6F295DFD6C81}" srcOrd="0" destOrd="0" presId="urn:microsoft.com/office/officeart/2005/8/layout/matrix3"/>
    <dgm:cxn modelId="{6121685A-F29E-4126-B7F7-29998A9DE18A}" srcId="{1C4615FB-45E3-4F6C-A526-192BA4E34E4E}" destId="{ACFF8E8D-9AD1-426F-92B8-498C98B85994}" srcOrd="2" destOrd="0" parTransId="{E45EB394-3140-4411-81C5-790BF756EB62}" sibTransId="{540EEA42-8B4C-48D7-8300-F2DBACF359AA}"/>
    <dgm:cxn modelId="{6E41B93C-D5A2-49E5-8457-725A5661CD44}" type="presOf" srcId="{38F14C12-68DD-4E1A-BFA3-B97A282769AF}" destId="{41257E9E-0368-4755-85B9-DD44A8F89F94}" srcOrd="0" destOrd="0" presId="urn:microsoft.com/office/officeart/2005/8/layout/matrix3"/>
    <dgm:cxn modelId="{93199DAE-56F8-4F24-9E36-DF5F7E311060}" type="presOf" srcId="{ACFF8E8D-9AD1-426F-92B8-498C98B85994}" destId="{EB1BDEB6-8AD8-4D9A-AF53-A76CB0E7066B}" srcOrd="0" destOrd="0" presId="urn:microsoft.com/office/officeart/2005/8/layout/matrix3"/>
    <dgm:cxn modelId="{0DEF5E23-A063-4BE8-B24A-31EAFCA9DCC2}" srcId="{1C4615FB-45E3-4F6C-A526-192BA4E34E4E}" destId="{A8BD5EE8-60DF-403C-9990-D804DE67424A}" srcOrd="1" destOrd="0" parTransId="{51715F7B-5518-4FEA-890D-92DF30E6B18E}" sibTransId="{4A2E95BE-3021-4B6E-8101-6FFBEE97F68A}"/>
    <dgm:cxn modelId="{3E668931-9CE0-4A7E-985B-9D9E1835C46D}" srcId="{1C4615FB-45E3-4F6C-A526-192BA4E34E4E}" destId="{38F14C12-68DD-4E1A-BFA3-B97A282769AF}" srcOrd="0" destOrd="0" parTransId="{8ECC03AF-0CDE-4E99-9ABF-3C9419BA6A99}" sibTransId="{2D504824-4CEB-404B-9D2B-5AAFD1274399}"/>
    <dgm:cxn modelId="{C3BBC31C-9C47-4593-8412-3553923C62CA}" type="presOf" srcId="{A8BD5EE8-60DF-403C-9990-D804DE67424A}" destId="{17B75B5D-DEB3-4B41-9FB2-ED8A76C80358}" srcOrd="0" destOrd="0" presId="urn:microsoft.com/office/officeart/2005/8/layout/matrix3"/>
    <dgm:cxn modelId="{D2382A9E-A10F-4F49-8C2F-C5F757EEA633}" type="presOf" srcId="{1C4615FB-45E3-4F6C-A526-192BA4E34E4E}" destId="{8C11AFFB-6B19-47F1-B3C6-3B3FC1A68A98}" srcOrd="0" destOrd="0" presId="urn:microsoft.com/office/officeart/2005/8/layout/matrix3"/>
    <dgm:cxn modelId="{28713DAB-2385-41FC-9DBF-422A294AE3D1}" type="presParOf" srcId="{8C11AFFB-6B19-47F1-B3C6-3B3FC1A68A98}" destId="{179B47C3-A7A3-49A2-8DCF-69DD692EF40F}" srcOrd="0" destOrd="0" presId="urn:microsoft.com/office/officeart/2005/8/layout/matrix3"/>
    <dgm:cxn modelId="{5781EFB2-36CD-487D-8758-565D538B0E97}" type="presParOf" srcId="{8C11AFFB-6B19-47F1-B3C6-3B3FC1A68A98}" destId="{41257E9E-0368-4755-85B9-DD44A8F89F94}" srcOrd="1" destOrd="0" presId="urn:microsoft.com/office/officeart/2005/8/layout/matrix3"/>
    <dgm:cxn modelId="{F1FEB72A-2777-4783-A245-F98DA6A7E76A}" type="presParOf" srcId="{8C11AFFB-6B19-47F1-B3C6-3B3FC1A68A98}" destId="{17B75B5D-DEB3-4B41-9FB2-ED8A76C80358}" srcOrd="2" destOrd="0" presId="urn:microsoft.com/office/officeart/2005/8/layout/matrix3"/>
    <dgm:cxn modelId="{84D348F0-C89F-4A0E-A922-725C0156514F}" type="presParOf" srcId="{8C11AFFB-6B19-47F1-B3C6-3B3FC1A68A98}" destId="{EB1BDEB6-8AD8-4D9A-AF53-A76CB0E7066B}" srcOrd="3" destOrd="0" presId="urn:microsoft.com/office/officeart/2005/8/layout/matrix3"/>
    <dgm:cxn modelId="{B4958497-8BF8-4227-B7FD-4351EF130142}" type="presParOf" srcId="{8C11AFFB-6B19-47F1-B3C6-3B3FC1A68A98}" destId="{558F1037-61D5-419D-9F7D-6F295DFD6C81}"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4615FB-45E3-4F6C-A526-192BA4E34E4E}"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it-IT"/>
        </a:p>
      </dgm:t>
    </dgm:pt>
    <dgm:pt modelId="{38F14C12-68DD-4E1A-BFA3-B97A282769AF}">
      <dgm:prSet/>
      <dgm:spPr/>
      <dgm:t>
        <a:bodyPr/>
        <a:lstStyle/>
        <a:p>
          <a:pPr rtl="0"/>
          <a:r>
            <a:rPr lang="it-IT" smtClean="0"/>
            <a:t>Declarative</a:t>
          </a:r>
        </a:p>
        <a:p>
          <a:r>
            <a:rPr lang="it-IT" smtClean="0"/>
            <a:t>Observation</a:t>
          </a:r>
        </a:p>
        <a:p>
          <a:r>
            <a:rPr lang="it-IT" smtClean="0"/>
            <a:t>Evidence Extracted from Work </a:t>
          </a:r>
          <a:endParaRPr lang="it-IT"/>
        </a:p>
      </dgm:t>
    </dgm:pt>
    <dgm:pt modelId="{8ECC03AF-0CDE-4E99-9ABF-3C9419BA6A99}" type="parTrans" cxnId="{3E668931-9CE0-4A7E-985B-9D9E1835C46D}">
      <dgm:prSet/>
      <dgm:spPr/>
      <dgm:t>
        <a:bodyPr/>
        <a:lstStyle/>
        <a:p>
          <a:endParaRPr lang="it-IT"/>
        </a:p>
      </dgm:t>
    </dgm:pt>
    <dgm:pt modelId="{2D504824-4CEB-404B-9D2B-5AAFD1274399}" type="sibTrans" cxnId="{3E668931-9CE0-4A7E-985B-9D9E1835C46D}">
      <dgm:prSet/>
      <dgm:spPr/>
      <dgm:t>
        <a:bodyPr/>
        <a:lstStyle/>
        <a:p>
          <a:endParaRPr lang="it-IT"/>
        </a:p>
      </dgm:t>
    </dgm:pt>
    <dgm:pt modelId="{A8BD5EE8-60DF-403C-9990-D804DE67424A}">
      <dgm:prSet/>
      <dgm:spPr/>
      <dgm:t>
        <a:bodyPr/>
        <a:lstStyle/>
        <a:p>
          <a:pPr rtl="0"/>
          <a:r>
            <a:rPr lang="it-IT" smtClean="0"/>
            <a:t>Collecting Evidence</a:t>
          </a:r>
        </a:p>
        <a:p>
          <a:r>
            <a:rPr lang="it-IT" smtClean="0"/>
            <a:t>Declarative</a:t>
          </a:r>
        </a:p>
        <a:p>
          <a:r>
            <a:rPr lang="it-IT" smtClean="0"/>
            <a:t>Observation</a:t>
          </a:r>
        </a:p>
        <a:p>
          <a:r>
            <a:rPr lang="it-IT" smtClean="0"/>
            <a:t>Evidence Extracted from Work</a:t>
          </a:r>
          <a:endParaRPr lang="it-IT"/>
        </a:p>
      </dgm:t>
    </dgm:pt>
    <dgm:pt modelId="{51715F7B-5518-4FEA-890D-92DF30E6B18E}" type="parTrans" cxnId="{0DEF5E23-A063-4BE8-B24A-31EAFCA9DCC2}">
      <dgm:prSet/>
      <dgm:spPr/>
      <dgm:t>
        <a:bodyPr/>
        <a:lstStyle/>
        <a:p>
          <a:endParaRPr lang="it-IT"/>
        </a:p>
      </dgm:t>
    </dgm:pt>
    <dgm:pt modelId="{4A2E95BE-3021-4B6E-8101-6FFBEE97F68A}" type="sibTrans" cxnId="{0DEF5E23-A063-4BE8-B24A-31EAFCA9DCC2}">
      <dgm:prSet/>
      <dgm:spPr/>
      <dgm:t>
        <a:bodyPr/>
        <a:lstStyle/>
        <a:p>
          <a:endParaRPr lang="it-IT"/>
        </a:p>
      </dgm:t>
    </dgm:pt>
    <dgm:pt modelId="{ACFF8E8D-9AD1-426F-92B8-498C98B85994}">
      <dgm:prSet/>
      <dgm:spPr/>
      <dgm:t>
        <a:bodyPr/>
        <a:lstStyle/>
        <a:p>
          <a:pPr rtl="0"/>
          <a:r>
            <a:rPr lang="it-IT" smtClean="0"/>
            <a:t>Declarative</a:t>
          </a:r>
          <a:endParaRPr lang="it-IT"/>
        </a:p>
      </dgm:t>
    </dgm:pt>
    <dgm:pt modelId="{E45EB394-3140-4411-81C5-790BF756EB62}" type="parTrans" cxnId="{6121685A-F29E-4126-B7F7-29998A9DE18A}">
      <dgm:prSet/>
      <dgm:spPr/>
      <dgm:t>
        <a:bodyPr/>
        <a:lstStyle/>
        <a:p>
          <a:endParaRPr lang="it-IT"/>
        </a:p>
      </dgm:t>
    </dgm:pt>
    <dgm:pt modelId="{540EEA42-8B4C-48D7-8300-F2DBACF359AA}" type="sibTrans" cxnId="{6121685A-F29E-4126-B7F7-29998A9DE18A}">
      <dgm:prSet/>
      <dgm:spPr/>
      <dgm:t>
        <a:bodyPr/>
        <a:lstStyle/>
        <a:p>
          <a:endParaRPr lang="it-IT"/>
        </a:p>
      </dgm:t>
    </dgm:pt>
    <dgm:pt modelId="{226FA3EB-86AE-4B49-B46D-2C71B18BA3FB}">
      <dgm:prSet/>
      <dgm:spPr/>
      <dgm:t>
        <a:bodyPr/>
        <a:lstStyle/>
        <a:p>
          <a:pPr rtl="0"/>
          <a:r>
            <a:rPr lang="it-IT" smtClean="0"/>
            <a:t>Collecting Evidence</a:t>
          </a:r>
        </a:p>
        <a:p>
          <a:r>
            <a:rPr lang="it-IT" smtClean="0"/>
            <a:t>Examination</a:t>
          </a:r>
        </a:p>
        <a:p>
          <a:r>
            <a:rPr lang="it-IT" smtClean="0"/>
            <a:t>Observation</a:t>
          </a:r>
        </a:p>
        <a:p>
          <a:r>
            <a:rPr lang="it-IT" smtClean="0"/>
            <a:t>Simulations</a:t>
          </a:r>
          <a:endParaRPr lang="it-IT"/>
        </a:p>
      </dgm:t>
    </dgm:pt>
    <dgm:pt modelId="{F7B36E69-6108-4F74-8EE7-3E018FC8C924}" type="parTrans" cxnId="{26474F4E-51DE-40E3-BF22-ECD4D1CC314A}">
      <dgm:prSet/>
      <dgm:spPr/>
      <dgm:t>
        <a:bodyPr/>
        <a:lstStyle/>
        <a:p>
          <a:endParaRPr lang="it-IT"/>
        </a:p>
      </dgm:t>
    </dgm:pt>
    <dgm:pt modelId="{CC03DA02-562C-4A8F-AB6C-545F29C983F3}" type="sibTrans" cxnId="{26474F4E-51DE-40E3-BF22-ECD4D1CC314A}">
      <dgm:prSet/>
      <dgm:spPr/>
      <dgm:t>
        <a:bodyPr/>
        <a:lstStyle/>
        <a:p>
          <a:endParaRPr lang="it-IT"/>
        </a:p>
      </dgm:t>
    </dgm:pt>
    <dgm:pt modelId="{8C11AFFB-6B19-47F1-B3C6-3B3FC1A68A98}" type="pres">
      <dgm:prSet presAssocID="{1C4615FB-45E3-4F6C-A526-192BA4E34E4E}" presName="matrix" presStyleCnt="0">
        <dgm:presLayoutVars>
          <dgm:chMax val="1"/>
          <dgm:dir/>
          <dgm:resizeHandles val="exact"/>
        </dgm:presLayoutVars>
      </dgm:prSet>
      <dgm:spPr/>
      <dgm:t>
        <a:bodyPr/>
        <a:lstStyle/>
        <a:p>
          <a:endParaRPr lang="it-IT"/>
        </a:p>
      </dgm:t>
    </dgm:pt>
    <dgm:pt modelId="{179B47C3-A7A3-49A2-8DCF-69DD692EF40F}" type="pres">
      <dgm:prSet presAssocID="{1C4615FB-45E3-4F6C-A526-192BA4E34E4E}" presName="diamond" presStyleLbl="bgShp" presStyleIdx="0" presStyleCnt="1"/>
      <dgm:spPr/>
    </dgm:pt>
    <dgm:pt modelId="{41257E9E-0368-4755-85B9-DD44A8F89F94}" type="pres">
      <dgm:prSet presAssocID="{1C4615FB-45E3-4F6C-A526-192BA4E34E4E}" presName="quad1" presStyleLbl="node1" presStyleIdx="0" presStyleCnt="4">
        <dgm:presLayoutVars>
          <dgm:chMax val="0"/>
          <dgm:chPref val="0"/>
          <dgm:bulletEnabled val="1"/>
        </dgm:presLayoutVars>
      </dgm:prSet>
      <dgm:spPr/>
      <dgm:t>
        <a:bodyPr/>
        <a:lstStyle/>
        <a:p>
          <a:endParaRPr lang="it-IT"/>
        </a:p>
      </dgm:t>
    </dgm:pt>
    <dgm:pt modelId="{17B75B5D-DEB3-4B41-9FB2-ED8A76C80358}" type="pres">
      <dgm:prSet presAssocID="{1C4615FB-45E3-4F6C-A526-192BA4E34E4E}" presName="quad2" presStyleLbl="node1" presStyleIdx="1" presStyleCnt="4">
        <dgm:presLayoutVars>
          <dgm:chMax val="0"/>
          <dgm:chPref val="0"/>
          <dgm:bulletEnabled val="1"/>
        </dgm:presLayoutVars>
      </dgm:prSet>
      <dgm:spPr/>
      <dgm:t>
        <a:bodyPr/>
        <a:lstStyle/>
        <a:p>
          <a:endParaRPr lang="it-IT"/>
        </a:p>
      </dgm:t>
    </dgm:pt>
    <dgm:pt modelId="{EB1BDEB6-8AD8-4D9A-AF53-A76CB0E7066B}" type="pres">
      <dgm:prSet presAssocID="{1C4615FB-45E3-4F6C-A526-192BA4E34E4E}" presName="quad3" presStyleLbl="node1" presStyleIdx="2" presStyleCnt="4">
        <dgm:presLayoutVars>
          <dgm:chMax val="0"/>
          <dgm:chPref val="0"/>
          <dgm:bulletEnabled val="1"/>
        </dgm:presLayoutVars>
      </dgm:prSet>
      <dgm:spPr/>
      <dgm:t>
        <a:bodyPr/>
        <a:lstStyle/>
        <a:p>
          <a:endParaRPr lang="it-IT"/>
        </a:p>
      </dgm:t>
    </dgm:pt>
    <dgm:pt modelId="{558F1037-61D5-419D-9F7D-6F295DFD6C81}" type="pres">
      <dgm:prSet presAssocID="{1C4615FB-45E3-4F6C-A526-192BA4E34E4E}" presName="quad4" presStyleLbl="node1" presStyleIdx="3" presStyleCnt="4">
        <dgm:presLayoutVars>
          <dgm:chMax val="0"/>
          <dgm:chPref val="0"/>
          <dgm:bulletEnabled val="1"/>
        </dgm:presLayoutVars>
      </dgm:prSet>
      <dgm:spPr/>
      <dgm:t>
        <a:bodyPr/>
        <a:lstStyle/>
        <a:p>
          <a:endParaRPr lang="it-IT"/>
        </a:p>
      </dgm:t>
    </dgm:pt>
  </dgm:ptLst>
  <dgm:cxnLst>
    <dgm:cxn modelId="{26474F4E-51DE-40E3-BF22-ECD4D1CC314A}" srcId="{1C4615FB-45E3-4F6C-A526-192BA4E34E4E}" destId="{226FA3EB-86AE-4B49-B46D-2C71B18BA3FB}" srcOrd="3" destOrd="0" parTransId="{F7B36E69-6108-4F74-8EE7-3E018FC8C924}" sibTransId="{CC03DA02-562C-4A8F-AB6C-545F29C983F3}"/>
    <dgm:cxn modelId="{6121685A-F29E-4126-B7F7-29998A9DE18A}" srcId="{1C4615FB-45E3-4F6C-A526-192BA4E34E4E}" destId="{ACFF8E8D-9AD1-426F-92B8-498C98B85994}" srcOrd="2" destOrd="0" parTransId="{E45EB394-3140-4411-81C5-790BF756EB62}" sibTransId="{540EEA42-8B4C-48D7-8300-F2DBACF359AA}"/>
    <dgm:cxn modelId="{0DEF5E23-A063-4BE8-B24A-31EAFCA9DCC2}" srcId="{1C4615FB-45E3-4F6C-A526-192BA4E34E4E}" destId="{A8BD5EE8-60DF-403C-9990-D804DE67424A}" srcOrd="1" destOrd="0" parTransId="{51715F7B-5518-4FEA-890D-92DF30E6B18E}" sibTransId="{4A2E95BE-3021-4B6E-8101-6FFBEE97F68A}"/>
    <dgm:cxn modelId="{7D15AF58-0F50-437A-8CB0-29E0FED7F130}" type="presOf" srcId="{38F14C12-68DD-4E1A-BFA3-B97A282769AF}" destId="{41257E9E-0368-4755-85B9-DD44A8F89F94}" srcOrd="0" destOrd="0" presId="urn:microsoft.com/office/officeart/2005/8/layout/matrix3"/>
    <dgm:cxn modelId="{8B226825-D4D7-4073-AF39-258485D23A74}" type="presOf" srcId="{1C4615FB-45E3-4F6C-A526-192BA4E34E4E}" destId="{8C11AFFB-6B19-47F1-B3C6-3B3FC1A68A98}" srcOrd="0" destOrd="0" presId="urn:microsoft.com/office/officeart/2005/8/layout/matrix3"/>
    <dgm:cxn modelId="{3E668931-9CE0-4A7E-985B-9D9E1835C46D}" srcId="{1C4615FB-45E3-4F6C-A526-192BA4E34E4E}" destId="{38F14C12-68DD-4E1A-BFA3-B97A282769AF}" srcOrd="0" destOrd="0" parTransId="{8ECC03AF-0CDE-4E99-9ABF-3C9419BA6A99}" sibTransId="{2D504824-4CEB-404B-9D2B-5AAFD1274399}"/>
    <dgm:cxn modelId="{5FE38A38-02C9-4160-B37A-1E607F01F8C6}" type="presOf" srcId="{ACFF8E8D-9AD1-426F-92B8-498C98B85994}" destId="{EB1BDEB6-8AD8-4D9A-AF53-A76CB0E7066B}" srcOrd="0" destOrd="0" presId="urn:microsoft.com/office/officeart/2005/8/layout/matrix3"/>
    <dgm:cxn modelId="{2870EA6A-B8F6-44F0-AF74-8189DAD7D1DC}" type="presOf" srcId="{226FA3EB-86AE-4B49-B46D-2C71B18BA3FB}" destId="{558F1037-61D5-419D-9F7D-6F295DFD6C81}" srcOrd="0" destOrd="0" presId="urn:microsoft.com/office/officeart/2005/8/layout/matrix3"/>
    <dgm:cxn modelId="{94ABFCAB-A8EB-4354-A4C0-D87D541A249A}" type="presOf" srcId="{A8BD5EE8-60DF-403C-9990-D804DE67424A}" destId="{17B75B5D-DEB3-4B41-9FB2-ED8A76C80358}" srcOrd="0" destOrd="0" presId="urn:microsoft.com/office/officeart/2005/8/layout/matrix3"/>
    <dgm:cxn modelId="{ECCA8D0A-1BB9-4A23-AD05-4B4ABFC25318}" type="presParOf" srcId="{8C11AFFB-6B19-47F1-B3C6-3B3FC1A68A98}" destId="{179B47C3-A7A3-49A2-8DCF-69DD692EF40F}" srcOrd="0" destOrd="0" presId="urn:microsoft.com/office/officeart/2005/8/layout/matrix3"/>
    <dgm:cxn modelId="{DFF04EA1-08B4-4628-8FAF-1D86F52E10A6}" type="presParOf" srcId="{8C11AFFB-6B19-47F1-B3C6-3B3FC1A68A98}" destId="{41257E9E-0368-4755-85B9-DD44A8F89F94}" srcOrd="1" destOrd="0" presId="urn:microsoft.com/office/officeart/2005/8/layout/matrix3"/>
    <dgm:cxn modelId="{B84E21FD-5C1F-42B7-A4C6-F5B4E859BED3}" type="presParOf" srcId="{8C11AFFB-6B19-47F1-B3C6-3B3FC1A68A98}" destId="{17B75B5D-DEB3-4B41-9FB2-ED8A76C80358}" srcOrd="2" destOrd="0" presId="urn:microsoft.com/office/officeart/2005/8/layout/matrix3"/>
    <dgm:cxn modelId="{A93CDD7D-FC1E-40F9-863F-B3F0E6DA7EA3}" type="presParOf" srcId="{8C11AFFB-6B19-47F1-B3C6-3B3FC1A68A98}" destId="{EB1BDEB6-8AD8-4D9A-AF53-A76CB0E7066B}" srcOrd="3" destOrd="0" presId="urn:microsoft.com/office/officeart/2005/8/layout/matrix3"/>
    <dgm:cxn modelId="{54D9F0F4-507F-466C-83B8-C9AAD6EEDB8D}" type="presParOf" srcId="{8C11AFFB-6B19-47F1-B3C6-3B3FC1A68A98}" destId="{558F1037-61D5-419D-9F7D-6F295DFD6C81}"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FE38E3-0137-4AEF-872F-D05D930ABF50}">
      <dsp:nvSpPr>
        <dsp:cNvPr id="0" name=""/>
        <dsp:cNvSpPr/>
      </dsp:nvSpPr>
      <dsp:spPr>
        <a:xfrm>
          <a:off x="4205882" y="148"/>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Galli</a:t>
          </a:r>
          <a:endParaRPr lang="it-IT" sz="900" kern="1200" dirty="0"/>
        </a:p>
      </dsp:txBody>
      <dsp:txXfrm>
        <a:off x="4205882" y="148"/>
        <a:ext cx="732234" cy="475952"/>
      </dsp:txXfrm>
    </dsp:sp>
    <dsp:sp modelId="{83852D06-CF74-46D9-9FAD-A769FB3C84E0}">
      <dsp:nvSpPr>
        <dsp:cNvPr id="0" name=""/>
        <dsp:cNvSpPr/>
      </dsp:nvSpPr>
      <dsp:spPr>
        <a:xfrm>
          <a:off x="1381125" y="238125"/>
          <a:ext cx="6381749" cy="6381749"/>
        </a:xfrm>
        <a:custGeom>
          <a:avLst/>
          <a:gdLst/>
          <a:ahLst/>
          <a:cxnLst/>
          <a:rect l="0" t="0" r="0" b="0"/>
          <a:pathLst>
            <a:path>
              <a:moveTo>
                <a:pt x="3561939" y="21648"/>
              </a:moveTo>
              <a:arcTo wR="3190874" hR="3190874" stAng="16600680" swAng="526473"/>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FD4BA5-9AE8-4D3B-AB3C-B062FE90F46D}">
      <dsp:nvSpPr>
        <dsp:cNvPr id="0" name=""/>
        <dsp:cNvSpPr/>
      </dsp:nvSpPr>
      <dsp:spPr>
        <a:xfrm>
          <a:off x="5426977" y="243039"/>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Paolo R.</a:t>
          </a:r>
          <a:endParaRPr lang="it-IT" sz="900" kern="1200" dirty="0"/>
        </a:p>
      </dsp:txBody>
      <dsp:txXfrm>
        <a:off x="5426977" y="243039"/>
        <a:ext cx="732234" cy="475952"/>
      </dsp:txXfrm>
    </dsp:sp>
    <dsp:sp modelId="{811D1AB4-7083-4500-A17D-B643EC3F673F}">
      <dsp:nvSpPr>
        <dsp:cNvPr id="0" name=""/>
        <dsp:cNvSpPr/>
      </dsp:nvSpPr>
      <dsp:spPr>
        <a:xfrm>
          <a:off x="1381125" y="238125"/>
          <a:ext cx="6381749" cy="6381749"/>
        </a:xfrm>
        <a:custGeom>
          <a:avLst/>
          <a:gdLst/>
          <a:ahLst/>
          <a:cxnLst/>
          <a:rect l="0" t="0" r="0" b="0"/>
          <a:pathLst>
            <a:path>
              <a:moveTo>
                <a:pt x="4782310" y="425189"/>
              </a:moveTo>
              <a:arcTo wR="3190874" hR="3190874" stAng="17995024" swAng="514810"/>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17154C-7459-4EF5-9B43-0F20E2237879}">
      <dsp:nvSpPr>
        <dsp:cNvPr id="0" name=""/>
        <dsp:cNvSpPr/>
      </dsp:nvSpPr>
      <dsp:spPr>
        <a:xfrm>
          <a:off x="6462172" y="934734"/>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smtClean="0"/>
            <a:t>Thomas P.</a:t>
          </a:r>
          <a:endParaRPr lang="it-IT" sz="900" kern="1200" dirty="0"/>
        </a:p>
      </dsp:txBody>
      <dsp:txXfrm>
        <a:off x="6462172" y="934734"/>
        <a:ext cx="732234" cy="475952"/>
      </dsp:txXfrm>
    </dsp:sp>
    <dsp:sp modelId="{90B47C22-0E87-453D-9432-64FBD03E04E2}">
      <dsp:nvSpPr>
        <dsp:cNvPr id="0" name=""/>
        <dsp:cNvSpPr/>
      </dsp:nvSpPr>
      <dsp:spPr>
        <a:xfrm>
          <a:off x="1381125" y="238125"/>
          <a:ext cx="6381749" cy="6381749"/>
        </a:xfrm>
        <a:custGeom>
          <a:avLst/>
          <a:gdLst/>
          <a:ahLst/>
          <a:cxnLst/>
          <a:rect l="0" t="0" r="0" b="0"/>
          <a:pathLst>
            <a:path>
              <a:moveTo>
                <a:pt x="5666553" y="1177744"/>
              </a:moveTo>
              <a:arcTo wR="3190874" hR="3190874" stAng="19252996" swAng="70716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8217F1-95D2-4E51-A606-ECE3BBB0E45D}">
      <dsp:nvSpPr>
        <dsp:cNvPr id="0" name=""/>
        <dsp:cNvSpPr/>
      </dsp:nvSpPr>
      <dsp:spPr>
        <a:xfrm>
          <a:off x="7153866" y="1969928"/>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Alessandroni A.</a:t>
          </a:r>
          <a:endParaRPr lang="it-IT" sz="900" kern="1200" dirty="0"/>
        </a:p>
      </dsp:txBody>
      <dsp:txXfrm>
        <a:off x="7153866" y="1969928"/>
        <a:ext cx="732234" cy="475952"/>
      </dsp:txXfrm>
    </dsp:sp>
    <dsp:sp modelId="{DECC97A0-86A7-4933-A095-137931A81800}">
      <dsp:nvSpPr>
        <dsp:cNvPr id="0" name=""/>
        <dsp:cNvSpPr/>
      </dsp:nvSpPr>
      <dsp:spPr>
        <a:xfrm>
          <a:off x="1381125" y="238125"/>
          <a:ext cx="6381749" cy="6381749"/>
        </a:xfrm>
        <a:custGeom>
          <a:avLst/>
          <a:gdLst/>
          <a:ahLst/>
          <a:cxnLst/>
          <a:rect l="0" t="0" r="0" b="0"/>
          <a:pathLst>
            <a:path>
              <a:moveTo>
                <a:pt x="6228854" y="2214983"/>
              </a:moveTo>
              <a:arcTo wR="3190874" hR="3190874" stAng="20531484" swAng="803709"/>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3E3A38-C329-411C-A72F-C92F125F33DB}">
      <dsp:nvSpPr>
        <dsp:cNvPr id="0" name=""/>
        <dsp:cNvSpPr/>
      </dsp:nvSpPr>
      <dsp:spPr>
        <a:xfrm>
          <a:off x="7396757" y="3191023"/>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G. Pierluigi</a:t>
          </a:r>
          <a:endParaRPr lang="it-IT" sz="900" kern="1200" dirty="0"/>
        </a:p>
      </dsp:txBody>
      <dsp:txXfrm>
        <a:off x="7396757" y="3191023"/>
        <a:ext cx="732234" cy="475952"/>
      </dsp:txXfrm>
    </dsp:sp>
    <dsp:sp modelId="{D32E2582-7DE5-4D06-8AA4-28F66BB8CE23}">
      <dsp:nvSpPr>
        <dsp:cNvPr id="0" name=""/>
        <dsp:cNvSpPr/>
      </dsp:nvSpPr>
      <dsp:spPr>
        <a:xfrm>
          <a:off x="1381125" y="238125"/>
          <a:ext cx="6381749" cy="6381749"/>
        </a:xfrm>
        <a:custGeom>
          <a:avLst/>
          <a:gdLst/>
          <a:ahLst/>
          <a:cxnLst/>
          <a:rect l="0" t="0" r="0" b="0"/>
          <a:pathLst>
            <a:path>
              <a:moveTo>
                <a:pt x="6372287" y="3436422"/>
              </a:moveTo>
              <a:arcTo wR="3190874" hR="3190874" stAng="264807" swAng="803709"/>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6273B4-DC3A-4CCF-8B2E-D48B56954195}">
      <dsp:nvSpPr>
        <dsp:cNvPr id="0" name=""/>
        <dsp:cNvSpPr/>
      </dsp:nvSpPr>
      <dsp:spPr>
        <a:xfrm>
          <a:off x="7153866" y="4412118"/>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smtClean="0"/>
            <a:t>Polsi M.</a:t>
          </a:r>
          <a:endParaRPr lang="it-IT" sz="900" kern="1200" dirty="0"/>
        </a:p>
      </dsp:txBody>
      <dsp:txXfrm>
        <a:off x="7153866" y="4412118"/>
        <a:ext cx="732234" cy="475952"/>
      </dsp:txXfrm>
    </dsp:sp>
    <dsp:sp modelId="{B6D44D7D-A1CC-4284-A8B5-EBD3C70A6FA2}">
      <dsp:nvSpPr>
        <dsp:cNvPr id="0" name=""/>
        <dsp:cNvSpPr/>
      </dsp:nvSpPr>
      <dsp:spPr>
        <a:xfrm>
          <a:off x="1381125" y="238125"/>
          <a:ext cx="6381749" cy="6381749"/>
        </a:xfrm>
        <a:custGeom>
          <a:avLst/>
          <a:gdLst/>
          <a:ahLst/>
          <a:cxnLst/>
          <a:rect l="0" t="0" r="0" b="0"/>
          <a:pathLst>
            <a:path>
              <a:moveTo>
                <a:pt x="6025556" y="4655888"/>
              </a:moveTo>
              <a:arcTo wR="3190874" hR="3190874" stAng="1639843" swAng="70716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9B8F90-D219-413A-9D93-78E9E4880187}">
      <dsp:nvSpPr>
        <dsp:cNvPr id="0" name=""/>
        <dsp:cNvSpPr/>
      </dsp:nvSpPr>
      <dsp:spPr>
        <a:xfrm>
          <a:off x="6462172" y="5447313"/>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Ciampi M.</a:t>
          </a:r>
          <a:endParaRPr lang="it-IT" sz="900" kern="1200" dirty="0"/>
        </a:p>
      </dsp:txBody>
      <dsp:txXfrm>
        <a:off x="6462172" y="5447313"/>
        <a:ext cx="732234" cy="475952"/>
      </dsp:txXfrm>
    </dsp:sp>
    <dsp:sp modelId="{870FF88E-1860-4681-8546-B279AFA921E1}">
      <dsp:nvSpPr>
        <dsp:cNvPr id="0" name=""/>
        <dsp:cNvSpPr/>
      </dsp:nvSpPr>
      <dsp:spPr>
        <a:xfrm>
          <a:off x="1381125" y="238125"/>
          <a:ext cx="6381749" cy="6381749"/>
        </a:xfrm>
        <a:custGeom>
          <a:avLst/>
          <a:gdLst/>
          <a:ahLst/>
          <a:cxnLst/>
          <a:rect l="0" t="0" r="0" b="0"/>
          <a:pathLst>
            <a:path>
              <a:moveTo>
                <a:pt x="5177120" y="5688175"/>
              </a:moveTo>
              <a:arcTo wR="3190874" hR="3190874" stAng="3090166" swAng="514810"/>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84FF7C-A534-4FF3-B4DF-6AB7FE29AFDD}">
      <dsp:nvSpPr>
        <dsp:cNvPr id="0" name=""/>
        <dsp:cNvSpPr/>
      </dsp:nvSpPr>
      <dsp:spPr>
        <a:xfrm>
          <a:off x="5426977" y="6139007"/>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Cannizzaro R.</a:t>
          </a:r>
          <a:endParaRPr lang="it-IT" sz="900" kern="1200" dirty="0"/>
        </a:p>
      </dsp:txBody>
      <dsp:txXfrm>
        <a:off x="5426977" y="6139007"/>
        <a:ext cx="732234" cy="475952"/>
      </dsp:txXfrm>
    </dsp:sp>
    <dsp:sp modelId="{1235921C-0D5E-4AB2-9179-358A32EDE703}">
      <dsp:nvSpPr>
        <dsp:cNvPr id="0" name=""/>
        <dsp:cNvSpPr/>
      </dsp:nvSpPr>
      <dsp:spPr>
        <a:xfrm>
          <a:off x="1381125" y="238125"/>
          <a:ext cx="6381749" cy="6381749"/>
        </a:xfrm>
        <a:custGeom>
          <a:avLst/>
          <a:gdLst/>
          <a:ahLst/>
          <a:cxnLst/>
          <a:rect l="0" t="0" r="0" b="0"/>
          <a:pathLst>
            <a:path>
              <a:moveTo>
                <a:pt x="4041052" y="6266404"/>
              </a:moveTo>
              <a:arcTo wR="3190874" hR="3190874" stAng="4472847" swAng="526473"/>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A2E631-6B0A-41F7-8992-028F4EECF55D}">
      <dsp:nvSpPr>
        <dsp:cNvPr id="0" name=""/>
        <dsp:cNvSpPr/>
      </dsp:nvSpPr>
      <dsp:spPr>
        <a:xfrm>
          <a:off x="4205882" y="6381898"/>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smtClean="0"/>
            <a:t>Bernaschi M.</a:t>
          </a:r>
          <a:endParaRPr lang="it-IT" sz="900" kern="1200" dirty="0"/>
        </a:p>
      </dsp:txBody>
      <dsp:txXfrm>
        <a:off x="4205882" y="6381898"/>
        <a:ext cx="732234" cy="475952"/>
      </dsp:txXfrm>
    </dsp:sp>
    <dsp:sp modelId="{5CCE96EA-5C1D-41A8-B21E-166074A265AB}">
      <dsp:nvSpPr>
        <dsp:cNvPr id="0" name=""/>
        <dsp:cNvSpPr/>
      </dsp:nvSpPr>
      <dsp:spPr>
        <a:xfrm>
          <a:off x="1381125" y="238125"/>
          <a:ext cx="6381749" cy="6381749"/>
        </a:xfrm>
        <a:custGeom>
          <a:avLst/>
          <a:gdLst/>
          <a:ahLst/>
          <a:cxnLst/>
          <a:rect l="0" t="0" r="0" b="0"/>
          <a:pathLst>
            <a:path>
              <a:moveTo>
                <a:pt x="2819809" y="6360100"/>
              </a:moveTo>
              <a:arcTo wR="3190874" hR="3190874" stAng="5800680" swAng="526473"/>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D0C91-08AA-4477-9E82-553FC2751099}">
      <dsp:nvSpPr>
        <dsp:cNvPr id="0" name=""/>
        <dsp:cNvSpPr/>
      </dsp:nvSpPr>
      <dsp:spPr>
        <a:xfrm>
          <a:off x="2984787" y="6139007"/>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Setola R.</a:t>
          </a:r>
          <a:endParaRPr lang="it-IT" sz="900" kern="1200" dirty="0"/>
        </a:p>
      </dsp:txBody>
      <dsp:txXfrm>
        <a:off x="2984787" y="6139007"/>
        <a:ext cx="732234" cy="475952"/>
      </dsp:txXfrm>
    </dsp:sp>
    <dsp:sp modelId="{403EC911-0C89-456E-9E37-0F037CB8BE05}">
      <dsp:nvSpPr>
        <dsp:cNvPr id="0" name=""/>
        <dsp:cNvSpPr/>
      </dsp:nvSpPr>
      <dsp:spPr>
        <a:xfrm>
          <a:off x="1381125" y="238125"/>
          <a:ext cx="6381749" cy="6381749"/>
        </a:xfrm>
        <a:custGeom>
          <a:avLst/>
          <a:gdLst/>
          <a:ahLst/>
          <a:cxnLst/>
          <a:rect l="0" t="0" r="0" b="0"/>
          <a:pathLst>
            <a:path>
              <a:moveTo>
                <a:pt x="1599438" y="5956559"/>
              </a:moveTo>
              <a:arcTo wR="3190874" hR="3190874" stAng="7195024" swAng="514810"/>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B10C8B-567D-407B-877B-B22E393B728B}">
      <dsp:nvSpPr>
        <dsp:cNvPr id="0" name=""/>
        <dsp:cNvSpPr/>
      </dsp:nvSpPr>
      <dsp:spPr>
        <a:xfrm>
          <a:off x="1949593" y="5447313"/>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Colucciello M.</a:t>
          </a:r>
          <a:endParaRPr lang="it-IT" sz="900" kern="1200" dirty="0"/>
        </a:p>
      </dsp:txBody>
      <dsp:txXfrm>
        <a:off x="1949593" y="5447313"/>
        <a:ext cx="732234" cy="475952"/>
      </dsp:txXfrm>
    </dsp:sp>
    <dsp:sp modelId="{4C2CEFB6-38CF-48AD-9D98-868CC70C1916}">
      <dsp:nvSpPr>
        <dsp:cNvPr id="0" name=""/>
        <dsp:cNvSpPr/>
      </dsp:nvSpPr>
      <dsp:spPr>
        <a:xfrm>
          <a:off x="1381125" y="238125"/>
          <a:ext cx="6381749" cy="6381749"/>
        </a:xfrm>
        <a:custGeom>
          <a:avLst/>
          <a:gdLst/>
          <a:ahLst/>
          <a:cxnLst/>
          <a:rect l="0" t="0" r="0" b="0"/>
          <a:pathLst>
            <a:path>
              <a:moveTo>
                <a:pt x="715195" y="5204005"/>
              </a:moveTo>
              <a:arcTo wR="3190874" hR="3190874" stAng="8452996" swAng="70716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B351BC-D64C-41E0-847E-51CBC50FB6E9}">
      <dsp:nvSpPr>
        <dsp:cNvPr id="0" name=""/>
        <dsp:cNvSpPr/>
      </dsp:nvSpPr>
      <dsp:spPr>
        <a:xfrm>
          <a:off x="1257898" y="4412118"/>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Gusmeroli S.</a:t>
          </a:r>
          <a:endParaRPr lang="it-IT" sz="900" kern="1200" dirty="0"/>
        </a:p>
      </dsp:txBody>
      <dsp:txXfrm>
        <a:off x="1257898" y="4412118"/>
        <a:ext cx="732234" cy="475952"/>
      </dsp:txXfrm>
    </dsp:sp>
    <dsp:sp modelId="{0B7572B8-A64E-47DF-B8A4-80C82AD8FA18}">
      <dsp:nvSpPr>
        <dsp:cNvPr id="0" name=""/>
        <dsp:cNvSpPr/>
      </dsp:nvSpPr>
      <dsp:spPr>
        <a:xfrm>
          <a:off x="1381125" y="238125"/>
          <a:ext cx="6381749" cy="6381749"/>
        </a:xfrm>
        <a:custGeom>
          <a:avLst/>
          <a:gdLst/>
          <a:ahLst/>
          <a:cxnLst/>
          <a:rect l="0" t="0" r="0" b="0"/>
          <a:pathLst>
            <a:path>
              <a:moveTo>
                <a:pt x="152895" y="4166766"/>
              </a:moveTo>
              <a:arcTo wR="3190874" hR="3190874" stAng="9731484" swAng="803709"/>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380CE1-CDA4-47D1-BD25-AE1CA822AAB8}">
      <dsp:nvSpPr>
        <dsp:cNvPr id="0" name=""/>
        <dsp:cNvSpPr/>
      </dsp:nvSpPr>
      <dsp:spPr>
        <a:xfrm>
          <a:off x="1015007" y="3191023"/>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smtClean="0"/>
            <a:t>Bufalini M.</a:t>
          </a:r>
          <a:endParaRPr lang="it-IT" sz="900" kern="1200" dirty="0"/>
        </a:p>
      </dsp:txBody>
      <dsp:txXfrm>
        <a:off x="1015007" y="3191023"/>
        <a:ext cx="732234" cy="475952"/>
      </dsp:txXfrm>
    </dsp:sp>
    <dsp:sp modelId="{A4FA4D10-02A1-401B-8C02-7514A38AE34A}">
      <dsp:nvSpPr>
        <dsp:cNvPr id="0" name=""/>
        <dsp:cNvSpPr/>
      </dsp:nvSpPr>
      <dsp:spPr>
        <a:xfrm>
          <a:off x="1381125" y="238125"/>
          <a:ext cx="6381749" cy="6381749"/>
        </a:xfrm>
        <a:custGeom>
          <a:avLst/>
          <a:gdLst/>
          <a:ahLst/>
          <a:cxnLst/>
          <a:rect l="0" t="0" r="0" b="0"/>
          <a:pathLst>
            <a:path>
              <a:moveTo>
                <a:pt x="9461" y="2945326"/>
              </a:moveTo>
              <a:arcTo wR="3190874" hR="3190874" stAng="11064807" swAng="803709"/>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CD845D-918B-4C44-A429-F8B1F42678C8}">
      <dsp:nvSpPr>
        <dsp:cNvPr id="0" name=""/>
        <dsp:cNvSpPr/>
      </dsp:nvSpPr>
      <dsp:spPr>
        <a:xfrm>
          <a:off x="1257898" y="1969928"/>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Patini F.</a:t>
          </a:r>
          <a:endParaRPr lang="it-IT" sz="900" kern="1200" dirty="0"/>
        </a:p>
      </dsp:txBody>
      <dsp:txXfrm>
        <a:off x="1257898" y="1969928"/>
        <a:ext cx="732234" cy="475952"/>
      </dsp:txXfrm>
    </dsp:sp>
    <dsp:sp modelId="{EBF33BED-42D3-4AA6-AD5D-E2055174581B}">
      <dsp:nvSpPr>
        <dsp:cNvPr id="0" name=""/>
        <dsp:cNvSpPr/>
      </dsp:nvSpPr>
      <dsp:spPr>
        <a:xfrm>
          <a:off x="1381125" y="238125"/>
          <a:ext cx="6381749" cy="6381749"/>
        </a:xfrm>
        <a:custGeom>
          <a:avLst/>
          <a:gdLst/>
          <a:ahLst/>
          <a:cxnLst/>
          <a:rect l="0" t="0" r="0" b="0"/>
          <a:pathLst>
            <a:path>
              <a:moveTo>
                <a:pt x="356193" y="1725861"/>
              </a:moveTo>
              <a:arcTo wR="3190874" hR="3190874" stAng="12439843" swAng="70716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0ED02A-CB7B-4AAB-B28D-81373DC1116D}">
      <dsp:nvSpPr>
        <dsp:cNvPr id="0" name=""/>
        <dsp:cNvSpPr/>
      </dsp:nvSpPr>
      <dsp:spPr>
        <a:xfrm>
          <a:off x="1949593" y="934734"/>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err="1" smtClean="0"/>
            <a:t>Matarazzi</a:t>
          </a:r>
          <a:r>
            <a:rPr lang="it-IT" sz="900" kern="1200" dirty="0" smtClean="0"/>
            <a:t> C.</a:t>
          </a:r>
          <a:endParaRPr lang="it-IT" sz="900" kern="1200" dirty="0"/>
        </a:p>
      </dsp:txBody>
      <dsp:txXfrm>
        <a:off x="1949593" y="934734"/>
        <a:ext cx="732234" cy="475952"/>
      </dsp:txXfrm>
    </dsp:sp>
    <dsp:sp modelId="{2653B98D-67A0-48B1-AE6A-7C22E9EAF2E0}">
      <dsp:nvSpPr>
        <dsp:cNvPr id="0" name=""/>
        <dsp:cNvSpPr/>
      </dsp:nvSpPr>
      <dsp:spPr>
        <a:xfrm>
          <a:off x="1381125" y="238125"/>
          <a:ext cx="6381749" cy="6381749"/>
        </a:xfrm>
        <a:custGeom>
          <a:avLst/>
          <a:gdLst/>
          <a:ahLst/>
          <a:cxnLst/>
          <a:rect l="0" t="0" r="0" b="0"/>
          <a:pathLst>
            <a:path>
              <a:moveTo>
                <a:pt x="1204628" y="693574"/>
              </a:moveTo>
              <a:arcTo wR="3190874" hR="3190874" stAng="13890166" swAng="514810"/>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58C195-F4BD-47D6-A0A6-A52422208AD6}">
      <dsp:nvSpPr>
        <dsp:cNvPr id="0" name=""/>
        <dsp:cNvSpPr/>
      </dsp:nvSpPr>
      <dsp:spPr>
        <a:xfrm>
          <a:off x="2984787" y="243039"/>
          <a:ext cx="732234" cy="47595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Piero B.</a:t>
          </a:r>
          <a:endParaRPr lang="it-IT" sz="900" kern="1200" dirty="0"/>
        </a:p>
      </dsp:txBody>
      <dsp:txXfrm>
        <a:off x="2984787" y="243039"/>
        <a:ext cx="732234" cy="475952"/>
      </dsp:txXfrm>
    </dsp:sp>
    <dsp:sp modelId="{2CF605BB-E05A-4CE5-8CC8-2E747EC20F0B}">
      <dsp:nvSpPr>
        <dsp:cNvPr id="0" name=""/>
        <dsp:cNvSpPr/>
      </dsp:nvSpPr>
      <dsp:spPr>
        <a:xfrm>
          <a:off x="1381125" y="238125"/>
          <a:ext cx="6381749" cy="6381749"/>
        </a:xfrm>
        <a:custGeom>
          <a:avLst/>
          <a:gdLst/>
          <a:ahLst/>
          <a:cxnLst/>
          <a:rect l="0" t="0" r="0" b="0"/>
          <a:pathLst>
            <a:path>
              <a:moveTo>
                <a:pt x="2340697" y="115345"/>
              </a:moveTo>
              <a:arcTo wR="3190874" hR="3190874" stAng="15272847" swAng="526473"/>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EEBFBC-98B1-4F7A-8EBD-36071097257A}">
      <dsp:nvSpPr>
        <dsp:cNvPr id="0" name=""/>
        <dsp:cNvSpPr/>
      </dsp:nvSpPr>
      <dsp:spPr>
        <a:xfrm>
          <a:off x="3344319" y="3882"/>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smtClean="0"/>
            <a:t>Riccardo C</a:t>
          </a:r>
          <a:endParaRPr lang="it-IT" sz="900" kern="1200" dirty="0"/>
        </a:p>
      </dsp:txBody>
      <dsp:txXfrm>
        <a:off x="3344319" y="3882"/>
        <a:ext cx="584168" cy="379709"/>
      </dsp:txXfrm>
    </dsp:sp>
    <dsp:sp modelId="{ECAAF106-8286-43A2-ADE8-D83EEBAC7DC4}">
      <dsp:nvSpPr>
        <dsp:cNvPr id="0" name=""/>
        <dsp:cNvSpPr/>
      </dsp:nvSpPr>
      <dsp:spPr>
        <a:xfrm>
          <a:off x="1211356" y="193736"/>
          <a:ext cx="4850095" cy="4850095"/>
        </a:xfrm>
        <a:custGeom>
          <a:avLst/>
          <a:gdLst/>
          <a:ahLst/>
          <a:cxnLst/>
          <a:rect l="0" t="0" r="0" b="0"/>
          <a:pathLst>
            <a:path>
              <a:moveTo>
                <a:pt x="2721210" y="18152"/>
              </a:moveTo>
              <a:arcTo wR="2425047" hR="2425047" stAng="16620890" swAng="57145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195FE5-7BE1-450E-BCFC-ABC5F4B4DA4E}">
      <dsp:nvSpPr>
        <dsp:cNvPr id="0" name=""/>
        <dsp:cNvSpPr/>
      </dsp:nvSpPr>
      <dsp:spPr>
        <a:xfrm>
          <a:off x="4330675" y="213538"/>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Luigi DB</a:t>
          </a:r>
          <a:endParaRPr lang="it-IT" sz="900" kern="1200" dirty="0"/>
        </a:p>
      </dsp:txBody>
      <dsp:txXfrm>
        <a:off x="4330675" y="213538"/>
        <a:ext cx="584168" cy="379709"/>
      </dsp:txXfrm>
    </dsp:sp>
    <dsp:sp modelId="{4208639E-6904-4B9E-95EE-75DF76D77066}">
      <dsp:nvSpPr>
        <dsp:cNvPr id="0" name=""/>
        <dsp:cNvSpPr/>
      </dsp:nvSpPr>
      <dsp:spPr>
        <a:xfrm>
          <a:off x="1211356" y="193736"/>
          <a:ext cx="4850095" cy="4850095"/>
        </a:xfrm>
        <a:custGeom>
          <a:avLst/>
          <a:gdLst/>
          <a:ahLst/>
          <a:cxnLst/>
          <a:rect l="0" t="0" r="0" b="0"/>
          <a:pathLst>
            <a:path>
              <a:moveTo>
                <a:pt x="3707012" y="366547"/>
              </a:moveTo>
              <a:arcTo wR="2425047" hR="2425047" stAng="18114796" swAng="57728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606D09-E627-4BAA-9D49-86B1A31A5872}">
      <dsp:nvSpPr>
        <dsp:cNvPr id="0" name=""/>
        <dsp:cNvSpPr/>
      </dsp:nvSpPr>
      <dsp:spPr>
        <a:xfrm>
          <a:off x="5146481" y="806256"/>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Arianna</a:t>
          </a:r>
          <a:endParaRPr lang="it-IT" sz="900" kern="1200" dirty="0"/>
        </a:p>
      </dsp:txBody>
      <dsp:txXfrm>
        <a:off x="5146481" y="806256"/>
        <a:ext cx="584168" cy="379709"/>
      </dsp:txXfrm>
    </dsp:sp>
    <dsp:sp modelId="{C074CE7C-AA0E-4FBC-A3A4-C05583287F78}">
      <dsp:nvSpPr>
        <dsp:cNvPr id="0" name=""/>
        <dsp:cNvSpPr/>
      </dsp:nvSpPr>
      <dsp:spPr>
        <a:xfrm>
          <a:off x="1211356" y="193736"/>
          <a:ext cx="4850095" cy="4850095"/>
        </a:xfrm>
        <a:custGeom>
          <a:avLst/>
          <a:gdLst/>
          <a:ahLst/>
          <a:cxnLst/>
          <a:rect l="0" t="0" r="0" b="0"/>
          <a:pathLst>
            <a:path>
              <a:moveTo>
                <a:pt x="4384891" y="996808"/>
              </a:moveTo>
              <a:arcTo wR="2425047" hR="2425047" stAng="19435034" swAng="78970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B41520-4639-45F9-B20D-C3F7D79B47A2}">
      <dsp:nvSpPr>
        <dsp:cNvPr id="0" name=""/>
        <dsp:cNvSpPr/>
      </dsp:nvSpPr>
      <dsp:spPr>
        <a:xfrm>
          <a:off x="5650677" y="1679548"/>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Edoardo</a:t>
          </a:r>
          <a:endParaRPr lang="it-IT" sz="900" kern="1200" dirty="0"/>
        </a:p>
      </dsp:txBody>
      <dsp:txXfrm>
        <a:off x="5650677" y="1679548"/>
        <a:ext cx="584168" cy="379709"/>
      </dsp:txXfrm>
    </dsp:sp>
    <dsp:sp modelId="{C833C18D-870F-482E-941F-580D0B994C9D}">
      <dsp:nvSpPr>
        <dsp:cNvPr id="0" name=""/>
        <dsp:cNvSpPr/>
      </dsp:nvSpPr>
      <dsp:spPr>
        <a:xfrm>
          <a:off x="1211356" y="193736"/>
          <a:ext cx="4850095" cy="4850095"/>
        </a:xfrm>
        <a:custGeom>
          <a:avLst/>
          <a:gdLst/>
          <a:ahLst/>
          <a:cxnLst/>
          <a:rect l="0" t="0" r="0" b="0"/>
          <a:pathLst>
            <a:path>
              <a:moveTo>
                <a:pt x="4786101" y="1871619"/>
              </a:moveTo>
              <a:arcTo wR="2425047" hR="2425047" stAng="20808485" swAng="872848"/>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FD6495-33A2-4268-9739-07DC7E70C8D7}">
      <dsp:nvSpPr>
        <dsp:cNvPr id="0" name=""/>
        <dsp:cNvSpPr/>
      </dsp:nvSpPr>
      <dsp:spPr>
        <a:xfrm>
          <a:off x="5756082" y="2682416"/>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Lina</a:t>
          </a:r>
          <a:endParaRPr lang="it-IT" sz="900" kern="1200" dirty="0"/>
        </a:p>
      </dsp:txBody>
      <dsp:txXfrm>
        <a:off x="5756082" y="2682416"/>
        <a:ext cx="584168" cy="379709"/>
      </dsp:txXfrm>
    </dsp:sp>
    <dsp:sp modelId="{CC3317C8-3378-40E5-B9C7-3617CB367D0D}">
      <dsp:nvSpPr>
        <dsp:cNvPr id="0" name=""/>
        <dsp:cNvSpPr/>
      </dsp:nvSpPr>
      <dsp:spPr>
        <a:xfrm>
          <a:off x="1211356" y="193736"/>
          <a:ext cx="4850095" cy="4850095"/>
        </a:xfrm>
        <a:custGeom>
          <a:avLst/>
          <a:gdLst/>
          <a:ahLst/>
          <a:cxnLst/>
          <a:rect l="0" t="0" r="0" b="0"/>
          <a:pathLst>
            <a:path>
              <a:moveTo>
                <a:pt x="4808106" y="2874367"/>
              </a:moveTo>
              <a:arcTo wR="2425047" hR="2425047" stAng="640657" swAng="84727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EDCCC5-D17D-491E-B1E8-BFD4D3DFFF6B}">
      <dsp:nvSpPr>
        <dsp:cNvPr id="0" name=""/>
        <dsp:cNvSpPr/>
      </dsp:nvSpPr>
      <dsp:spPr>
        <a:xfrm>
          <a:off x="5444472" y="3641453"/>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Paolo DP</a:t>
          </a:r>
          <a:endParaRPr lang="it-IT" sz="900" kern="1200" dirty="0"/>
        </a:p>
      </dsp:txBody>
      <dsp:txXfrm>
        <a:off x="5444472" y="3641453"/>
        <a:ext cx="584168" cy="379709"/>
      </dsp:txXfrm>
    </dsp:sp>
    <dsp:sp modelId="{CACCAF6B-C3F7-42F1-816B-F61D8E159BE2}">
      <dsp:nvSpPr>
        <dsp:cNvPr id="0" name=""/>
        <dsp:cNvSpPr/>
      </dsp:nvSpPr>
      <dsp:spPr>
        <a:xfrm>
          <a:off x="1211356" y="193736"/>
          <a:ext cx="4850095" cy="4850095"/>
        </a:xfrm>
        <a:custGeom>
          <a:avLst/>
          <a:gdLst/>
          <a:ahLst/>
          <a:cxnLst/>
          <a:rect l="0" t="0" r="0" b="0"/>
          <a:pathLst>
            <a:path>
              <a:moveTo>
                <a:pt x="4400636" y="3831428"/>
              </a:moveTo>
              <a:arcTo wR="2425047" hR="2425047" stAng="2126776" swAng="68311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A0B37D-0420-43F6-B14C-9375C7CCDE2D}">
      <dsp:nvSpPr>
        <dsp:cNvPr id="0" name=""/>
        <dsp:cNvSpPr/>
      </dsp:nvSpPr>
      <dsp:spPr>
        <a:xfrm>
          <a:off x="4769727" y="4390834"/>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Gianluigi</a:t>
          </a:r>
          <a:endParaRPr lang="it-IT" sz="900" kern="1200" dirty="0"/>
        </a:p>
      </dsp:txBody>
      <dsp:txXfrm>
        <a:off x="4769727" y="4390834"/>
        <a:ext cx="584168" cy="379709"/>
      </dsp:txXfrm>
    </dsp:sp>
    <dsp:sp modelId="{62A63873-B8B0-43BA-B0F1-70D9C58DEACD}">
      <dsp:nvSpPr>
        <dsp:cNvPr id="0" name=""/>
        <dsp:cNvSpPr/>
      </dsp:nvSpPr>
      <dsp:spPr>
        <a:xfrm>
          <a:off x="1211356" y="193736"/>
          <a:ext cx="4850095" cy="4850095"/>
        </a:xfrm>
        <a:custGeom>
          <a:avLst/>
          <a:gdLst/>
          <a:ahLst/>
          <a:cxnLst/>
          <a:rect l="0" t="0" r="0" b="0"/>
          <a:pathLst>
            <a:path>
              <a:moveTo>
                <a:pt x="3555120" y="4570693"/>
              </a:moveTo>
              <a:arcTo wR="2425047" hR="2425047" stAng="3733502" swAng="51114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499624-0141-415A-AA98-B854DD5EA670}">
      <dsp:nvSpPr>
        <dsp:cNvPr id="0" name=""/>
        <dsp:cNvSpPr/>
      </dsp:nvSpPr>
      <dsp:spPr>
        <a:xfrm>
          <a:off x="3848515" y="4800984"/>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smtClean="0"/>
            <a:t>Mary D</a:t>
          </a:r>
          <a:endParaRPr lang="it-IT" sz="900" kern="1200" dirty="0"/>
        </a:p>
      </dsp:txBody>
      <dsp:txXfrm>
        <a:off x="3848515" y="4800984"/>
        <a:ext cx="584168" cy="379709"/>
      </dsp:txXfrm>
    </dsp:sp>
    <dsp:sp modelId="{60232DFD-FA9F-4B42-9F92-F4F1BB1680E5}">
      <dsp:nvSpPr>
        <dsp:cNvPr id="0" name=""/>
        <dsp:cNvSpPr/>
      </dsp:nvSpPr>
      <dsp:spPr>
        <a:xfrm>
          <a:off x="1211356" y="193736"/>
          <a:ext cx="4850095" cy="4850095"/>
        </a:xfrm>
        <a:custGeom>
          <a:avLst/>
          <a:gdLst/>
          <a:ahLst/>
          <a:cxnLst/>
          <a:rect l="0" t="0" r="0" b="0"/>
          <a:pathLst>
            <a:path>
              <a:moveTo>
                <a:pt x="2632933" y="4841168"/>
              </a:moveTo>
              <a:arcTo wR="2425047" hR="2425047" stAng="5104940" swAng="59012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14DAD8-4967-4993-A30C-91F761568CAA}">
      <dsp:nvSpPr>
        <dsp:cNvPr id="0" name=""/>
        <dsp:cNvSpPr/>
      </dsp:nvSpPr>
      <dsp:spPr>
        <a:xfrm>
          <a:off x="2840124" y="4800984"/>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Laura T</a:t>
          </a:r>
          <a:endParaRPr lang="it-IT" sz="900" kern="1200" dirty="0"/>
        </a:p>
      </dsp:txBody>
      <dsp:txXfrm>
        <a:off x="2840124" y="4800984"/>
        <a:ext cx="584168" cy="379709"/>
      </dsp:txXfrm>
    </dsp:sp>
    <dsp:sp modelId="{D2CD6E4E-560E-40E9-9348-2728425A8BE6}">
      <dsp:nvSpPr>
        <dsp:cNvPr id="0" name=""/>
        <dsp:cNvSpPr/>
      </dsp:nvSpPr>
      <dsp:spPr>
        <a:xfrm>
          <a:off x="1211356" y="193736"/>
          <a:ext cx="4850095" cy="4850095"/>
        </a:xfrm>
        <a:custGeom>
          <a:avLst/>
          <a:gdLst/>
          <a:ahLst/>
          <a:cxnLst/>
          <a:rect l="0" t="0" r="0" b="0"/>
          <a:pathLst>
            <a:path>
              <a:moveTo>
                <a:pt x="1625296" y="4714426"/>
              </a:moveTo>
              <a:arcTo wR="2425047" hR="2425047" stAng="6555353" swAng="51114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80F434-1D66-457C-B8CC-9F1BFB6BA094}">
      <dsp:nvSpPr>
        <dsp:cNvPr id="0" name=""/>
        <dsp:cNvSpPr/>
      </dsp:nvSpPr>
      <dsp:spPr>
        <a:xfrm>
          <a:off x="1918912" y="4390834"/>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Christian C</a:t>
          </a:r>
          <a:endParaRPr lang="it-IT" sz="900" kern="1200" dirty="0"/>
        </a:p>
      </dsp:txBody>
      <dsp:txXfrm>
        <a:off x="1918912" y="4390834"/>
        <a:ext cx="584168" cy="379709"/>
      </dsp:txXfrm>
    </dsp:sp>
    <dsp:sp modelId="{E991DFBC-9BC3-43E6-8DC1-B09B538ABCC4}">
      <dsp:nvSpPr>
        <dsp:cNvPr id="0" name=""/>
        <dsp:cNvSpPr/>
      </dsp:nvSpPr>
      <dsp:spPr>
        <a:xfrm>
          <a:off x="1211356" y="193736"/>
          <a:ext cx="4850095" cy="4850095"/>
        </a:xfrm>
        <a:custGeom>
          <a:avLst/>
          <a:gdLst/>
          <a:ahLst/>
          <a:cxnLst/>
          <a:rect l="0" t="0" r="0" b="0"/>
          <a:pathLst>
            <a:path>
              <a:moveTo>
                <a:pt x="765959" y="4193743"/>
              </a:moveTo>
              <a:arcTo wR="2425047" hR="2425047" stAng="7990111" swAng="68311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B69A68-1550-472E-8178-FF40D8E19C0D}">
      <dsp:nvSpPr>
        <dsp:cNvPr id="0" name=""/>
        <dsp:cNvSpPr/>
      </dsp:nvSpPr>
      <dsp:spPr>
        <a:xfrm>
          <a:off x="1244166" y="3641453"/>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smtClean="0"/>
            <a:t>Francesca R</a:t>
          </a:r>
          <a:endParaRPr lang="it-IT" sz="900" kern="1200" dirty="0"/>
        </a:p>
      </dsp:txBody>
      <dsp:txXfrm>
        <a:off x="1244166" y="3641453"/>
        <a:ext cx="584168" cy="379709"/>
      </dsp:txXfrm>
    </dsp:sp>
    <dsp:sp modelId="{FF9288F1-F3B1-4DF4-8A7B-9704FAD3DB3E}">
      <dsp:nvSpPr>
        <dsp:cNvPr id="0" name=""/>
        <dsp:cNvSpPr/>
      </dsp:nvSpPr>
      <dsp:spPr>
        <a:xfrm>
          <a:off x="1211356" y="193736"/>
          <a:ext cx="4850095" cy="4850095"/>
        </a:xfrm>
        <a:custGeom>
          <a:avLst/>
          <a:gdLst/>
          <a:ahLst/>
          <a:cxnLst/>
          <a:rect l="0" t="0" r="0" b="0"/>
          <a:pathLst>
            <a:path>
              <a:moveTo>
                <a:pt x="223625" y="3442198"/>
              </a:moveTo>
              <a:arcTo wR="2425047" hR="2425047" stAng="9312063" swAng="84727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AC84BA-F063-4C61-869A-1750A5FFF887}">
      <dsp:nvSpPr>
        <dsp:cNvPr id="0" name=""/>
        <dsp:cNvSpPr/>
      </dsp:nvSpPr>
      <dsp:spPr>
        <a:xfrm>
          <a:off x="932556" y="2682416"/>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Paolo R</a:t>
          </a:r>
          <a:endParaRPr lang="it-IT" sz="900" kern="1200" dirty="0"/>
        </a:p>
      </dsp:txBody>
      <dsp:txXfrm>
        <a:off x="932556" y="2682416"/>
        <a:ext cx="584168" cy="379709"/>
      </dsp:txXfrm>
    </dsp:sp>
    <dsp:sp modelId="{12AF8900-9662-464C-B5D8-5486A0A49A01}">
      <dsp:nvSpPr>
        <dsp:cNvPr id="0" name=""/>
        <dsp:cNvSpPr/>
      </dsp:nvSpPr>
      <dsp:spPr>
        <a:xfrm>
          <a:off x="1211356" y="193736"/>
          <a:ext cx="4850095" cy="4850095"/>
        </a:xfrm>
        <a:custGeom>
          <a:avLst/>
          <a:gdLst/>
          <a:ahLst/>
          <a:cxnLst/>
          <a:rect l="0" t="0" r="0" b="0"/>
          <a:pathLst>
            <a:path>
              <a:moveTo>
                <a:pt x="678" y="2482416"/>
              </a:moveTo>
              <a:arcTo wR="2425047" hR="2425047" stAng="10718666" swAng="872848"/>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C3D363-A58F-42EB-813C-A937476B98E2}">
      <dsp:nvSpPr>
        <dsp:cNvPr id="0" name=""/>
        <dsp:cNvSpPr/>
      </dsp:nvSpPr>
      <dsp:spPr>
        <a:xfrm>
          <a:off x="1037962" y="1679548"/>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smtClean="0"/>
            <a:t>Gregorio C</a:t>
          </a:r>
          <a:endParaRPr lang="it-IT" sz="900" kern="1200" dirty="0"/>
        </a:p>
      </dsp:txBody>
      <dsp:txXfrm>
        <a:off x="1037962" y="1679548"/>
        <a:ext cx="584168" cy="379709"/>
      </dsp:txXfrm>
    </dsp:sp>
    <dsp:sp modelId="{FAA28F91-2872-4517-BD11-72377DA0BE6B}">
      <dsp:nvSpPr>
        <dsp:cNvPr id="0" name=""/>
        <dsp:cNvSpPr/>
      </dsp:nvSpPr>
      <dsp:spPr>
        <a:xfrm>
          <a:off x="1211356" y="193736"/>
          <a:ext cx="4850095" cy="4850095"/>
        </a:xfrm>
        <a:custGeom>
          <a:avLst/>
          <a:gdLst/>
          <a:ahLst/>
          <a:cxnLst/>
          <a:rect l="0" t="0" r="0" b="0"/>
          <a:pathLst>
            <a:path>
              <a:moveTo>
                <a:pt x="191474" y="1480586"/>
              </a:moveTo>
              <a:arcTo wR="2425047" hR="2425047" stAng="12175258" swAng="78970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B25AAF-B3E8-4DE7-8550-C3135541788A}">
      <dsp:nvSpPr>
        <dsp:cNvPr id="0" name=""/>
        <dsp:cNvSpPr/>
      </dsp:nvSpPr>
      <dsp:spPr>
        <a:xfrm>
          <a:off x="1542158" y="806256"/>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smtClean="0"/>
            <a:t>Gustavo M</a:t>
          </a:r>
          <a:endParaRPr lang="it-IT" sz="900" kern="1200" dirty="0"/>
        </a:p>
      </dsp:txBody>
      <dsp:txXfrm>
        <a:off x="1542158" y="806256"/>
        <a:ext cx="584168" cy="379709"/>
      </dsp:txXfrm>
    </dsp:sp>
    <dsp:sp modelId="{B2350D36-4B8F-4598-90DD-D114718CE8D5}">
      <dsp:nvSpPr>
        <dsp:cNvPr id="0" name=""/>
        <dsp:cNvSpPr/>
      </dsp:nvSpPr>
      <dsp:spPr>
        <a:xfrm>
          <a:off x="1211356" y="193736"/>
          <a:ext cx="4850095" cy="4850095"/>
        </a:xfrm>
        <a:custGeom>
          <a:avLst/>
          <a:gdLst/>
          <a:ahLst/>
          <a:cxnLst/>
          <a:rect l="0" t="0" r="0" b="0"/>
          <a:pathLst>
            <a:path>
              <a:moveTo>
                <a:pt x="817066" y="609764"/>
              </a:moveTo>
              <a:arcTo wR="2425047" hR="2425047" stAng="13707924" swAng="57728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3C7F1B-AFD7-4A50-8A73-80AF79190206}">
      <dsp:nvSpPr>
        <dsp:cNvPr id="0" name=""/>
        <dsp:cNvSpPr/>
      </dsp:nvSpPr>
      <dsp:spPr>
        <a:xfrm>
          <a:off x="2357963" y="213538"/>
          <a:ext cx="584168" cy="3797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smtClean="0"/>
            <a:t>Stefano A</a:t>
          </a:r>
          <a:endParaRPr lang="it-IT" sz="900" kern="1200" dirty="0"/>
        </a:p>
      </dsp:txBody>
      <dsp:txXfrm>
        <a:off x="2357963" y="213538"/>
        <a:ext cx="584168" cy="379709"/>
      </dsp:txXfrm>
    </dsp:sp>
    <dsp:sp modelId="{A4B1A669-CA47-4FFC-909E-362D8210B9AA}">
      <dsp:nvSpPr>
        <dsp:cNvPr id="0" name=""/>
        <dsp:cNvSpPr/>
      </dsp:nvSpPr>
      <dsp:spPr>
        <a:xfrm>
          <a:off x="1211356" y="193736"/>
          <a:ext cx="4850095" cy="4850095"/>
        </a:xfrm>
        <a:custGeom>
          <a:avLst/>
          <a:gdLst/>
          <a:ahLst/>
          <a:cxnLst/>
          <a:rect l="0" t="0" r="0" b="0"/>
          <a:pathLst>
            <a:path>
              <a:moveTo>
                <a:pt x="1734713" y="100333"/>
              </a:moveTo>
              <a:arcTo wR="2425047" hR="2425047" stAng="15207659" swAng="57145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4FD0E9-CE0A-49E7-836C-A700A1F08303}">
      <dsp:nvSpPr>
        <dsp:cNvPr id="0" name=""/>
        <dsp:cNvSpPr/>
      </dsp:nvSpPr>
      <dsp:spPr>
        <a:xfrm>
          <a:off x="2789475" y="1369457"/>
          <a:ext cx="1673780" cy="1673780"/>
        </a:xfrm>
        <a:prstGeom prst="gear9">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smtClean="0"/>
            <a:t>Research</a:t>
          </a:r>
          <a:endParaRPr lang="it-IT" sz="1000" kern="1200" dirty="0"/>
        </a:p>
      </dsp:txBody>
      <dsp:txXfrm>
        <a:off x="2789475" y="1369457"/>
        <a:ext cx="1673780" cy="1673780"/>
      </dsp:txXfrm>
    </dsp:sp>
    <dsp:sp modelId="{140592C9-57EE-4F97-81C6-3FEF095DA18B}">
      <dsp:nvSpPr>
        <dsp:cNvPr id="0" name=""/>
        <dsp:cNvSpPr/>
      </dsp:nvSpPr>
      <dsp:spPr>
        <a:xfrm>
          <a:off x="1815639" y="973836"/>
          <a:ext cx="1217295" cy="1217295"/>
        </a:xfrm>
        <a:prstGeom prst="gear6">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smtClean="0"/>
            <a:t>Design &amp; evaluation</a:t>
          </a:r>
          <a:endParaRPr lang="en-GB" sz="1000" kern="1200" dirty="0"/>
        </a:p>
      </dsp:txBody>
      <dsp:txXfrm>
        <a:off x="1815639" y="973836"/>
        <a:ext cx="1217295" cy="1217295"/>
      </dsp:txXfrm>
    </dsp:sp>
    <dsp:sp modelId="{0F2DFD68-AFE1-4984-A189-2908387EB917}">
      <dsp:nvSpPr>
        <dsp:cNvPr id="0" name=""/>
        <dsp:cNvSpPr/>
      </dsp:nvSpPr>
      <dsp:spPr>
        <a:xfrm rot="20700000">
          <a:off x="2497448" y="134026"/>
          <a:ext cx="1192700" cy="1192700"/>
        </a:xfrm>
        <a:prstGeom prst="gear6">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smtClean="0"/>
            <a:t>Projects</a:t>
          </a:r>
          <a:endParaRPr lang="en-GB" sz="1000" kern="1200" dirty="0"/>
        </a:p>
      </dsp:txBody>
      <dsp:txXfrm>
        <a:off x="2759043" y="395620"/>
        <a:ext cx="669512" cy="669512"/>
      </dsp:txXfrm>
    </dsp:sp>
    <dsp:sp modelId="{D6E9A7EF-4A40-4212-8C7E-43A4C17C45C8}">
      <dsp:nvSpPr>
        <dsp:cNvPr id="0" name=""/>
        <dsp:cNvSpPr/>
      </dsp:nvSpPr>
      <dsp:spPr>
        <a:xfrm>
          <a:off x="2648565" y="1123754"/>
          <a:ext cx="2142439" cy="2142439"/>
        </a:xfrm>
        <a:prstGeom prst="circularArrow">
          <a:avLst>
            <a:gd name="adj1" fmla="val 4688"/>
            <a:gd name="adj2" fmla="val 299029"/>
            <a:gd name="adj3" fmla="val 2480527"/>
            <a:gd name="adj4" fmla="val 15940304"/>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630FDD-7270-4E77-8FA5-A3B89CCF7308}">
      <dsp:nvSpPr>
        <dsp:cNvPr id="0" name=""/>
        <dsp:cNvSpPr/>
      </dsp:nvSpPr>
      <dsp:spPr>
        <a:xfrm>
          <a:off x="1600058" y="709434"/>
          <a:ext cx="1556616" cy="1556616"/>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4A3EB2-E1EB-4B9A-93D0-BDA1782A4074}">
      <dsp:nvSpPr>
        <dsp:cNvPr id="0" name=""/>
        <dsp:cNvSpPr/>
      </dsp:nvSpPr>
      <dsp:spPr>
        <a:xfrm>
          <a:off x="2221564" y="-122279"/>
          <a:ext cx="1678345" cy="1678345"/>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5B99095B-7867-4335-9D05-2F824BF52B91}" type="datetimeFigureOut">
              <a:rPr lang="it-IT" smtClean="0"/>
              <a:pPr/>
              <a:t>20/09/2013</a:t>
            </a:fld>
            <a:endParaRPr lang="it-IT"/>
          </a:p>
        </p:txBody>
      </p:sp>
      <p:sp>
        <p:nvSpPr>
          <p:cNvPr id="4" name="Segnaposto piè di pagina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E3DFE7B-EDDF-4934-87F8-14DE810C2EDC}"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it-IT"/>
          </a:p>
        </p:txBody>
      </p:sp>
      <p:sp>
        <p:nvSpPr>
          <p:cNvPr id="3" name="Segnaposto data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35C36101-1F9D-4A3D-80D1-27C46A070EA9}" type="datetimeFigureOut">
              <a:rPr lang="it-IT"/>
              <a:pPr>
                <a:defRPr/>
              </a:pPr>
              <a:t>20/09/2013</a:t>
            </a:fld>
            <a:endParaRPr lang="it-IT"/>
          </a:p>
        </p:txBody>
      </p:sp>
      <p:sp>
        <p:nvSpPr>
          <p:cNvPr id="4" name="Segnaposto immagine diapositiva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it-IT" noProof="0"/>
          </a:p>
        </p:txBody>
      </p:sp>
      <p:sp>
        <p:nvSpPr>
          <p:cNvPr id="5" name="Segnaposto note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it-IT"/>
          </a:p>
        </p:txBody>
      </p:sp>
      <p:sp>
        <p:nvSpPr>
          <p:cNvPr id="7" name="Segnaposto numero diapositiva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95F3F6AB-A54A-410C-8B49-4D8B6C2E3590}"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36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smtClean="0"/>
          </a:p>
        </p:txBody>
      </p:sp>
      <p:sp>
        <p:nvSpPr>
          <p:cNvPr id="4" name="Segnaposto numero diapositiva 3"/>
          <p:cNvSpPr>
            <a:spLocks noGrp="1"/>
          </p:cNvSpPr>
          <p:nvPr>
            <p:ph type="sldNum" sz="quarter" idx="5"/>
          </p:nvPr>
        </p:nvSpPr>
        <p:spPr/>
        <p:txBody>
          <a:bodyPr/>
          <a:lstStyle/>
          <a:p>
            <a:pPr>
              <a:defRPr/>
            </a:pPr>
            <a:fld id="{A85BF31F-5779-40A9-936D-D8CA25BABE33}" type="slidenum">
              <a:rPr lang="it-IT" smtClean="0"/>
              <a:pPr>
                <a:defRPr/>
              </a:pPr>
              <a:t>1</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The best way to talk about Prof. Alessandro </a:t>
            </a:r>
            <a:r>
              <a:rPr lang="en-GB" dirty="0" err="1" smtClean="0"/>
              <a:t>D’Atri’s</a:t>
            </a:r>
            <a:r>
              <a:rPr lang="en-GB" dirty="0" smtClean="0"/>
              <a:t> legacy is to talk about the </a:t>
            </a:r>
            <a:r>
              <a:rPr lang="en-GB" dirty="0" err="1" smtClean="0"/>
              <a:t>CeRSI</a:t>
            </a:r>
            <a:r>
              <a:rPr lang="en-GB" dirty="0" smtClean="0"/>
              <a:t> research centre. The </a:t>
            </a:r>
            <a:r>
              <a:rPr lang="en-GB" dirty="0" err="1" smtClean="0"/>
              <a:t>CeRSI</a:t>
            </a:r>
            <a:r>
              <a:rPr lang="en-GB" dirty="0" smtClean="0"/>
              <a:t> is the research centre on information systems, the unit of the LUISS University in charge of both base and applied research in the areas of information systems, enterprise software and knowledge platforms, organization studies, information and communication technologies. The </a:t>
            </a:r>
            <a:r>
              <a:rPr lang="en-GB" dirty="0" err="1" smtClean="0"/>
              <a:t>CeRSI</a:t>
            </a:r>
            <a:r>
              <a:rPr lang="en-GB" dirty="0" smtClean="0"/>
              <a:t> has been found in 1998 thanks to the initiative of Alessandro D’Atri, who has been the director of the research centre since then and until his last working days. Under his leadership the </a:t>
            </a:r>
            <a:r>
              <a:rPr lang="en-GB" dirty="0" err="1" smtClean="0"/>
              <a:t>CeRSI</a:t>
            </a:r>
            <a:r>
              <a:rPr lang="en-GB" dirty="0" smtClean="0"/>
              <a:t> became one of the leading research centre in information systems in Italy and also internationally reputed.</a:t>
            </a:r>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95F3F6AB-A54A-410C-8B49-4D8B6C2E3590}" type="slidenum">
              <a:rPr lang="it-IT" smtClean="0"/>
              <a:pPr>
                <a:defRPr/>
              </a:pPr>
              <a:t>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Finally the heritage of Alessandro D’Atri can also be seen from the network of people that have contributed, with him, to develop the centre. Around the </a:t>
            </a:r>
            <a:r>
              <a:rPr lang="en-GB" dirty="0" err="1" smtClean="0"/>
              <a:t>CeRSI</a:t>
            </a:r>
            <a:r>
              <a:rPr lang="en-GB" dirty="0" smtClean="0"/>
              <a:t> orbits a group of different organizations, including small/medium/large enterprises and public institutions, with which the centre cooperates on specific project initiatives, funded by public and/or private institutions. </a:t>
            </a:r>
            <a:endParaRPr lang="it-IT" dirty="0" smtClean="0"/>
          </a:p>
          <a:p>
            <a:r>
              <a:rPr lang="en-GB" dirty="0" smtClean="0"/>
              <a:t>The network of </a:t>
            </a:r>
            <a:r>
              <a:rPr lang="en-GB" dirty="0" err="1" smtClean="0"/>
              <a:t>CeRSI</a:t>
            </a:r>
            <a:r>
              <a:rPr lang="en-GB" dirty="0" smtClean="0"/>
              <a:t> is managed by a core group of 9 people, composed by two senior advisors, and seven young researchers at different levels of their academic careers. This group represents the inner circle of the </a:t>
            </a:r>
            <a:r>
              <a:rPr lang="en-GB" dirty="0" err="1" smtClean="0"/>
              <a:t>CeRSI</a:t>
            </a:r>
            <a:r>
              <a:rPr lang="en-GB" dirty="0" smtClean="0"/>
              <a:t> scientific and professional network. It is the group of Alessandro D’Atri close co-workers, that he was managing at the </a:t>
            </a:r>
            <a:r>
              <a:rPr lang="en-GB" dirty="0" err="1" smtClean="0"/>
              <a:t>CeRSI</a:t>
            </a:r>
            <a:r>
              <a:rPr lang="en-GB" dirty="0" smtClean="0"/>
              <a:t> and that had the pleasure and honour to work with him in the recent years. Following Alessandro </a:t>
            </a:r>
            <a:r>
              <a:rPr lang="en-GB" dirty="0" err="1" smtClean="0"/>
              <a:t>D’Atri’s</a:t>
            </a:r>
            <a:r>
              <a:rPr lang="en-GB" dirty="0" smtClean="0"/>
              <a:t> spirit, this group took over the </a:t>
            </a:r>
            <a:r>
              <a:rPr lang="en-GB" dirty="0" err="1" smtClean="0"/>
              <a:t>CeRSI</a:t>
            </a:r>
            <a:r>
              <a:rPr lang="en-GB" dirty="0" smtClean="0"/>
              <a:t> and managed the operations of all the activities of the </a:t>
            </a:r>
            <a:r>
              <a:rPr lang="en-GB" dirty="0" err="1" smtClean="0"/>
              <a:t>CeRSI</a:t>
            </a:r>
            <a:r>
              <a:rPr lang="en-GB" dirty="0" smtClean="0"/>
              <a:t> research centre after his passing and up to now, including the organization of the current edition of the </a:t>
            </a:r>
            <a:r>
              <a:rPr lang="en-GB" dirty="0" err="1" smtClean="0"/>
              <a:t>itAIS</a:t>
            </a:r>
            <a:r>
              <a:rPr lang="en-GB" dirty="0" smtClean="0"/>
              <a:t> conference. This group is strongly committed to take over Alessandro </a:t>
            </a:r>
            <a:r>
              <a:rPr lang="en-GB" dirty="0" err="1" smtClean="0"/>
              <a:t>D’Atri’s</a:t>
            </a:r>
            <a:r>
              <a:rPr lang="en-GB" dirty="0" smtClean="0"/>
              <a:t> legacy and, within the LUISS University, to pursue future development and successes of the </a:t>
            </a:r>
            <a:r>
              <a:rPr lang="en-GB" dirty="0" err="1" smtClean="0"/>
              <a:t>CeRSI</a:t>
            </a:r>
            <a:r>
              <a:rPr lang="en-GB" dirty="0" smtClean="0"/>
              <a:t> research centre.</a:t>
            </a:r>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95F3F6AB-A54A-410C-8B49-4D8B6C2E3590}" type="slidenum">
              <a:rPr lang="it-IT" smtClean="0"/>
              <a:pPr>
                <a:defRPr/>
              </a:pPr>
              <a:t>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In these years the </a:t>
            </a:r>
            <a:r>
              <a:rPr lang="en-GB" dirty="0" err="1" smtClean="0"/>
              <a:t>CeRSI</a:t>
            </a:r>
            <a:r>
              <a:rPr lang="en-GB" dirty="0" smtClean="0"/>
              <a:t> research centre has always been characterized by its multidisciplinary focus on information system, a scientific area positioned at a crossroad between organizations and technology. The research model of </a:t>
            </a:r>
            <a:r>
              <a:rPr lang="en-GB" dirty="0" err="1" smtClean="0"/>
              <a:t>CeRSI</a:t>
            </a:r>
            <a:r>
              <a:rPr lang="en-GB" dirty="0" smtClean="0"/>
              <a:t> is based on building knowledge through the design and the evaluation of new artefacts in the context of innovative projects. </a:t>
            </a:r>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95F3F6AB-A54A-410C-8B49-4D8B6C2E3590}" type="slidenum">
              <a:rPr lang="it-IT" smtClean="0"/>
              <a:pPr>
                <a:defRPr/>
              </a:pPr>
              <a:t>7</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His vision with respect to the research on information systems can be summarized with this claim: “finalize the research to the design of an artefact or a social or organizational system, and to evaluate its possible organizational impacts”. His idea was that this way of working allows to address relevant problems, to engage in national and international cooperation with other universities and research institutions, and to investigate the design, the implementation processes, and the achievable outcomes in terms of organizational impacts, performance improvements, or similar produced by the change.</a:t>
            </a:r>
            <a:endParaRPr lang="it-IT" dirty="0" smtClean="0"/>
          </a:p>
          <a:p>
            <a:r>
              <a:rPr lang="en-GB" dirty="0" smtClean="0"/>
              <a:t>Following this line of action, in these years, the </a:t>
            </a:r>
            <a:r>
              <a:rPr lang="en-GB" dirty="0" err="1" smtClean="0"/>
              <a:t>CeRSI</a:t>
            </a:r>
            <a:r>
              <a:rPr lang="en-GB" dirty="0" smtClean="0"/>
              <a:t> research centre has been constantly active in collaborating to project proposals and partnering and/or coordinating more than 30 research projects funded both by the European Commission, and/or Italian institutions and private companies. </a:t>
            </a:r>
            <a:endParaRPr lang="it-IT" dirty="0" smtClean="0"/>
          </a:p>
          <a:p>
            <a:r>
              <a:rPr lang="en-GB" dirty="0" smtClean="0"/>
              <a:t>Such cooperation gave us the possibility to attract internationally reputed scholars, invited as visiting professor, to join the research centre and the faculty, and to offer research exchanges for PhDs and post-docs cooperating with the research centre.</a:t>
            </a:r>
            <a:endParaRPr lang="it-IT" dirty="0" smtClean="0"/>
          </a:p>
          <a:p>
            <a:r>
              <a:rPr lang="en-GB" dirty="0" smtClean="0"/>
              <a:t>In these years the </a:t>
            </a:r>
            <a:r>
              <a:rPr lang="en-GB" dirty="0" err="1" smtClean="0"/>
              <a:t>CeRSI</a:t>
            </a:r>
            <a:r>
              <a:rPr lang="en-GB" dirty="0" smtClean="0"/>
              <a:t> has matured a conspicuous research projects portfolio mainly on the topics of e-Business, e-Health, e-Government, and e-Learning. Currently there are six research projects active at the </a:t>
            </a:r>
            <a:r>
              <a:rPr lang="en-GB" dirty="0" err="1" smtClean="0"/>
              <a:t>CeRSI</a:t>
            </a:r>
            <a:r>
              <a:rPr lang="en-GB" dirty="0" smtClean="0"/>
              <a:t>, whose network of partners is shown in the right side of the figure. Detailed information on the projects are available on the posters currently presented in this room and later in the corridor. I encourage interested people to approach either me or one of my </a:t>
            </a:r>
            <a:r>
              <a:rPr lang="en-GB" dirty="0" err="1" smtClean="0"/>
              <a:t>collegues</a:t>
            </a:r>
            <a:r>
              <a:rPr lang="en-GB" dirty="0" smtClean="0"/>
              <a:t> at </a:t>
            </a:r>
            <a:r>
              <a:rPr lang="en-GB" dirty="0" err="1" smtClean="0"/>
              <a:t>CeRSI</a:t>
            </a:r>
            <a:r>
              <a:rPr lang="en-GB" dirty="0" smtClean="0"/>
              <a:t> if you are interested in specific project activities. These projects have contributed to ensure the daily operations of the </a:t>
            </a:r>
            <a:r>
              <a:rPr lang="en-GB" dirty="0" err="1" smtClean="0"/>
              <a:t>CeRSI</a:t>
            </a:r>
            <a:r>
              <a:rPr lang="en-GB" dirty="0" smtClean="0"/>
              <a:t> even after Alessandro </a:t>
            </a:r>
            <a:r>
              <a:rPr lang="en-GB" dirty="0" err="1" smtClean="0"/>
              <a:t>Datri’s</a:t>
            </a:r>
            <a:r>
              <a:rPr lang="en-GB" dirty="0" smtClean="0"/>
              <a:t> passing and will keep the centre up and running for the next year. </a:t>
            </a:r>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95F3F6AB-A54A-410C-8B49-4D8B6C2E3590}" type="slidenum">
              <a:rPr lang="it-IT" smtClean="0"/>
              <a:pPr>
                <a:defRPr/>
              </a:pPr>
              <a:t>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a:solidFill>
                  <a:schemeClr val="accent2">
                    <a:lumMod val="50000"/>
                  </a:schemeClr>
                </a:solidFill>
              </a:defRPr>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sp>
        <p:nvSpPr>
          <p:cNvPr id="4" name="Segnaposto data 3"/>
          <p:cNvSpPr>
            <a:spLocks noGrp="1"/>
          </p:cNvSpPr>
          <p:nvPr>
            <p:ph type="dt" sz="half" idx="10"/>
          </p:nvPr>
        </p:nvSpPr>
        <p:spPr/>
        <p:txBody>
          <a:bodyPr/>
          <a:lstStyle>
            <a:lvl1pPr>
              <a:defRPr/>
            </a:lvl1pPr>
          </a:lstStyle>
          <a:p>
            <a:pPr>
              <a:defRPr/>
            </a:pPr>
            <a:r>
              <a:rPr lang="it-IT" smtClean="0"/>
              <a:t>20 September 2013</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en-US" smtClean="0"/>
              <a:t>CREATE Conference</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520B2EC9-6BB8-46A8-9934-FB8CB6F7A669}" type="slidenum">
              <a:rPr lang="it-IT"/>
              <a:pPr>
                <a:defRPr/>
              </a:pPr>
              <a:t>‹N›</a:t>
            </a:fld>
            <a:endParaRPr lang="it-IT"/>
          </a:p>
        </p:txBody>
      </p:sp>
      <p:pic>
        <p:nvPicPr>
          <p:cNvPr id="7" name="Picture 2"/>
          <p:cNvPicPr>
            <a:picLocks noChangeAspect="1" noChangeArrowheads="1"/>
          </p:cNvPicPr>
          <p:nvPr userDrawn="1"/>
        </p:nvPicPr>
        <p:blipFill>
          <a:blip r:embed="rId2" cstate="print"/>
          <a:srcRect/>
          <a:stretch>
            <a:fillRect/>
          </a:stretch>
        </p:blipFill>
        <p:spPr bwMode="auto">
          <a:xfrm>
            <a:off x="323528" y="260648"/>
            <a:ext cx="2664295" cy="1252939"/>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48136" y="6356350"/>
            <a:ext cx="3680048" cy="365125"/>
          </a:xfrm>
        </p:spPr>
        <p:txBody>
          <a:bodyPr/>
          <a:lstStyle/>
          <a:p>
            <a:r>
              <a:rPr lang="fr-FR" smtClean="0"/>
              <a:t>CREATE Conference</a:t>
            </a:r>
            <a:endParaRPr lang="fr-FR" dirty="0"/>
          </a:p>
        </p:txBody>
      </p:sp>
      <p:sp>
        <p:nvSpPr>
          <p:cNvPr id="5" name="Slide Number Placeholder 4"/>
          <p:cNvSpPr>
            <a:spLocks noGrp="1"/>
          </p:cNvSpPr>
          <p:nvPr>
            <p:ph type="sldNum" sz="quarter" idx="12"/>
          </p:nvPr>
        </p:nvSpPr>
        <p:spPr/>
        <p:txBody>
          <a:bodyPr/>
          <a:lstStyle/>
          <a:p>
            <a:fld id="{FC8CDB66-5842-489C-B1FD-46910BCDE232}" type="slidenum">
              <a:rPr lang="fr-FR" smtClean="0"/>
              <a:pPr/>
              <a:t>‹N›</a:t>
            </a:fld>
            <a:endParaRPr lang="fr-FR" dirty="0"/>
          </a:p>
        </p:txBody>
      </p:sp>
      <p:sp>
        <p:nvSpPr>
          <p:cNvPr id="6" name="Title 1"/>
          <p:cNvSpPr>
            <a:spLocks noGrp="1"/>
          </p:cNvSpPr>
          <p:nvPr>
            <p:ph type="title"/>
          </p:nvPr>
        </p:nvSpPr>
        <p:spPr>
          <a:xfrm>
            <a:off x="2627784" y="161208"/>
            <a:ext cx="6120680" cy="1035544"/>
          </a:xfrm>
        </p:spPr>
        <p:txBody>
          <a:bodyPr>
            <a:normAutofit/>
          </a:bodyPr>
          <a:lstStyle>
            <a:lvl1pPr algn="l">
              <a:defRPr sz="3200">
                <a:solidFill>
                  <a:srgbClr val="002060"/>
                </a:solidFill>
              </a:defRPr>
            </a:lvl1pPr>
          </a:lstStyle>
          <a:p>
            <a:r>
              <a:rPr lang="en-US" dirty="0" smtClean="0"/>
              <a:t>Click to edit Master title style</a:t>
            </a:r>
            <a:endParaRPr lang="fr-FR" dirty="0"/>
          </a:p>
        </p:txBody>
      </p:sp>
      <p:sp>
        <p:nvSpPr>
          <p:cNvPr id="7" name="Content Placeholder 2"/>
          <p:cNvSpPr>
            <a:spLocks noGrp="1"/>
          </p:cNvSpPr>
          <p:nvPr>
            <p:ph idx="1"/>
          </p:nvPr>
        </p:nvSpPr>
        <p:spPr>
          <a:xfrm>
            <a:off x="230832" y="1261013"/>
            <a:ext cx="8517632" cy="4525963"/>
          </a:xfrm>
          <a:ln>
            <a:solidFill>
              <a:schemeClr val="bg1"/>
            </a:solidFill>
          </a:ln>
        </p:spPr>
        <p:txBody>
          <a:bodyPr/>
          <a:lstStyle>
            <a:lvl1pPr>
              <a:defRPr sz="2800">
                <a:solidFill>
                  <a:srgbClr val="002060"/>
                </a:solidFill>
              </a:defRPr>
            </a:lvl1pPr>
            <a:lvl2pPr>
              <a:defRPr sz="2400">
                <a:solidFill>
                  <a:srgbClr val="002060"/>
                </a:solidFill>
              </a:defRPr>
            </a:lvl2pPr>
            <a:lvl3pPr>
              <a:defRPr>
                <a:solidFill>
                  <a:srgbClr val="002060"/>
                </a:solidFill>
              </a:defRPr>
            </a:lvl3pPr>
            <a:lvl4pPr>
              <a:buNone/>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2">
                    <a:lumMod val="50000"/>
                  </a:schemeClr>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lvl1pPr>
              <a:defRPr/>
            </a:lvl1pPr>
          </a:lstStyle>
          <a:p>
            <a:pPr>
              <a:defRPr/>
            </a:pPr>
            <a:r>
              <a:rPr lang="it-IT" smtClean="0"/>
              <a:t>20 September 2013</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en-US" smtClean="0"/>
              <a:t>CREATE Conference</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71393814-E589-435D-A253-262366281E51}"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r>
              <a:rPr lang="it-IT" smtClean="0"/>
              <a:t>20 September 2013</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en-US" smtClean="0"/>
              <a:t>CREATE Conference</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C848DBA5-30A9-48DD-B840-760A99C93E81}"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2">
                    <a:lumMod val="50000"/>
                  </a:schemeClr>
                </a:solidFill>
              </a:defRPr>
            </a:lvl1pPr>
          </a:lstStyle>
          <a:p>
            <a:r>
              <a:rPr lang="it-IT" dirty="0" smtClean="0"/>
              <a:t>Fare clic per modificare lo stile del titolo</a:t>
            </a:r>
            <a:endParaRPr lang="it-IT" dirty="0"/>
          </a:p>
        </p:txBody>
      </p:sp>
      <p:sp>
        <p:nvSpPr>
          <p:cNvPr id="3" name="Segnaposto contenuto 2"/>
          <p:cNvSpPr>
            <a:spLocks noGrp="1"/>
          </p:cNvSpPr>
          <p:nvPr>
            <p:ph sz="half" idx="1"/>
          </p:nvPr>
        </p:nvSpPr>
        <p:spPr>
          <a:xfrm>
            <a:off x="457200" y="1600200"/>
            <a:ext cx="4038600" cy="4525963"/>
          </a:xfrm>
        </p:spPr>
        <p:txBody>
          <a:bodyPr/>
          <a:lstStyle>
            <a:lvl1pPr>
              <a:defRPr sz="2800">
                <a:solidFill>
                  <a:schemeClr val="accent2">
                    <a:lumMod val="50000"/>
                  </a:schemeClr>
                </a:solidFill>
              </a:defRPr>
            </a:lvl1pPr>
            <a:lvl2pPr>
              <a:defRPr sz="2400">
                <a:solidFill>
                  <a:schemeClr val="accent2">
                    <a:lumMod val="50000"/>
                  </a:schemeClr>
                </a:solidFill>
              </a:defRPr>
            </a:lvl2pPr>
            <a:lvl3pPr>
              <a:defRPr sz="2000">
                <a:solidFill>
                  <a:schemeClr val="accent2">
                    <a:lumMod val="50000"/>
                  </a:schemeClr>
                </a:solidFill>
              </a:defRPr>
            </a:lvl3pPr>
            <a:lvl4pPr>
              <a:defRPr sz="1800">
                <a:solidFill>
                  <a:schemeClr val="accent2">
                    <a:lumMod val="50000"/>
                  </a:schemeClr>
                </a:solidFill>
              </a:defRPr>
            </a:lvl4pPr>
            <a:lvl5pPr>
              <a:defRPr sz="1800">
                <a:solidFill>
                  <a:schemeClr val="accent2">
                    <a:lumMod val="50000"/>
                  </a:schemeClr>
                </a:solidFill>
              </a:defRPr>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48200" y="1600200"/>
            <a:ext cx="4038600" cy="4525963"/>
          </a:xfrm>
        </p:spPr>
        <p:txBody>
          <a:bodyPr/>
          <a:lstStyle>
            <a:lvl1pPr>
              <a:defRPr sz="2800">
                <a:solidFill>
                  <a:schemeClr val="accent2">
                    <a:lumMod val="50000"/>
                  </a:schemeClr>
                </a:solidFill>
              </a:defRPr>
            </a:lvl1pPr>
            <a:lvl2pPr>
              <a:defRPr sz="2400">
                <a:solidFill>
                  <a:schemeClr val="accent2">
                    <a:lumMod val="50000"/>
                  </a:schemeClr>
                </a:solidFill>
              </a:defRPr>
            </a:lvl2pPr>
            <a:lvl3pPr>
              <a:defRPr sz="2000">
                <a:solidFill>
                  <a:schemeClr val="accent2">
                    <a:lumMod val="50000"/>
                  </a:schemeClr>
                </a:solidFill>
              </a:defRPr>
            </a:lvl3pPr>
            <a:lvl4pPr>
              <a:defRPr sz="1800">
                <a:solidFill>
                  <a:schemeClr val="accent2">
                    <a:lumMod val="50000"/>
                  </a:schemeClr>
                </a:solidFill>
              </a:defRPr>
            </a:lvl4pPr>
            <a:lvl5pPr>
              <a:defRPr sz="1800">
                <a:solidFill>
                  <a:schemeClr val="accent2">
                    <a:lumMod val="50000"/>
                  </a:schemeClr>
                </a:solidFill>
              </a:defRPr>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3"/>
          <p:cNvSpPr>
            <a:spLocks noGrp="1"/>
          </p:cNvSpPr>
          <p:nvPr>
            <p:ph type="dt" sz="half" idx="10"/>
          </p:nvPr>
        </p:nvSpPr>
        <p:spPr/>
        <p:txBody>
          <a:bodyPr/>
          <a:lstStyle>
            <a:lvl1pPr>
              <a:defRPr/>
            </a:lvl1pPr>
          </a:lstStyle>
          <a:p>
            <a:pPr>
              <a:defRPr/>
            </a:pPr>
            <a:r>
              <a:rPr lang="it-IT" smtClean="0"/>
              <a:t>20 September 2013</a:t>
            </a:r>
            <a:endParaRPr lang="it-IT"/>
          </a:p>
        </p:txBody>
      </p:sp>
      <p:sp>
        <p:nvSpPr>
          <p:cNvPr id="6" name="Segnaposto piè di pagina 4"/>
          <p:cNvSpPr>
            <a:spLocks noGrp="1"/>
          </p:cNvSpPr>
          <p:nvPr>
            <p:ph type="ftr" sz="quarter" idx="11"/>
          </p:nvPr>
        </p:nvSpPr>
        <p:spPr/>
        <p:txBody>
          <a:bodyPr/>
          <a:lstStyle>
            <a:lvl1pPr>
              <a:defRPr/>
            </a:lvl1pPr>
          </a:lstStyle>
          <a:p>
            <a:pPr>
              <a:defRPr/>
            </a:pPr>
            <a:r>
              <a:rPr lang="en-US" smtClean="0"/>
              <a:t>CREATE Conference</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2CDCDD8E-770C-4DAF-8A57-32F55CF133C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2">
                    <a:lumMod val="50000"/>
                  </a:schemeClr>
                </a:solidFill>
              </a:defRPr>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solidFill>
                  <a:schemeClr val="accent2">
                    <a:lumMod val="50000"/>
                  </a:schemeClr>
                </a:solidFill>
              </a:defRPr>
            </a:lvl1pPr>
            <a:lvl2pPr>
              <a:defRPr sz="2000">
                <a:solidFill>
                  <a:schemeClr val="accent2">
                    <a:lumMod val="50000"/>
                  </a:schemeClr>
                </a:solidFill>
              </a:defRPr>
            </a:lvl2pPr>
            <a:lvl3pPr>
              <a:defRPr sz="1800">
                <a:solidFill>
                  <a:schemeClr val="accent2">
                    <a:lumMod val="50000"/>
                  </a:schemeClr>
                </a:solidFill>
              </a:defRPr>
            </a:lvl3pPr>
            <a:lvl4pPr>
              <a:defRPr sz="1600">
                <a:solidFill>
                  <a:schemeClr val="accent2">
                    <a:lumMod val="50000"/>
                  </a:schemeClr>
                </a:solidFill>
              </a:defRPr>
            </a:lvl4pPr>
            <a:lvl5pPr>
              <a:defRPr sz="1600">
                <a:solidFill>
                  <a:schemeClr val="accent2">
                    <a:lumMod val="50000"/>
                  </a:schemeClr>
                </a:solidFil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solidFill>
                  <a:schemeClr val="accent2">
                    <a:lumMod val="50000"/>
                  </a:schemeClr>
                </a:solidFill>
              </a:defRPr>
            </a:lvl1pPr>
            <a:lvl2pPr>
              <a:defRPr sz="2000">
                <a:solidFill>
                  <a:schemeClr val="accent2">
                    <a:lumMod val="50000"/>
                  </a:schemeClr>
                </a:solidFill>
              </a:defRPr>
            </a:lvl2pPr>
            <a:lvl3pPr>
              <a:defRPr sz="1800">
                <a:solidFill>
                  <a:schemeClr val="accent2">
                    <a:lumMod val="50000"/>
                  </a:schemeClr>
                </a:solidFill>
              </a:defRPr>
            </a:lvl3pPr>
            <a:lvl4pPr>
              <a:defRPr sz="1600">
                <a:solidFill>
                  <a:schemeClr val="accent2">
                    <a:lumMod val="50000"/>
                  </a:schemeClr>
                </a:solidFill>
              </a:defRPr>
            </a:lvl4pPr>
            <a:lvl5pPr>
              <a:defRPr sz="1600">
                <a:solidFill>
                  <a:schemeClr val="accent2">
                    <a:lumMod val="50000"/>
                  </a:schemeClr>
                </a:solidFil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r>
              <a:rPr lang="it-IT" smtClean="0"/>
              <a:t>20 September 2013</a:t>
            </a:r>
            <a:endParaRPr lang="it-IT"/>
          </a:p>
        </p:txBody>
      </p:sp>
      <p:sp>
        <p:nvSpPr>
          <p:cNvPr id="8" name="Segnaposto piè di pagina 4"/>
          <p:cNvSpPr>
            <a:spLocks noGrp="1"/>
          </p:cNvSpPr>
          <p:nvPr>
            <p:ph type="ftr" sz="quarter" idx="11"/>
          </p:nvPr>
        </p:nvSpPr>
        <p:spPr/>
        <p:txBody>
          <a:bodyPr/>
          <a:lstStyle>
            <a:lvl1pPr>
              <a:defRPr/>
            </a:lvl1pPr>
          </a:lstStyle>
          <a:p>
            <a:pPr>
              <a:defRPr/>
            </a:pPr>
            <a:r>
              <a:rPr lang="en-US" smtClean="0"/>
              <a:t>CREATE Conference</a:t>
            </a:r>
            <a:endParaRPr lang="it-IT"/>
          </a:p>
        </p:txBody>
      </p:sp>
      <p:sp>
        <p:nvSpPr>
          <p:cNvPr id="9" name="Segnaposto numero diapositiva 5"/>
          <p:cNvSpPr>
            <a:spLocks noGrp="1"/>
          </p:cNvSpPr>
          <p:nvPr>
            <p:ph type="sldNum" sz="quarter" idx="12"/>
          </p:nvPr>
        </p:nvSpPr>
        <p:spPr/>
        <p:txBody>
          <a:bodyPr/>
          <a:lstStyle>
            <a:lvl1pPr>
              <a:defRPr/>
            </a:lvl1pPr>
          </a:lstStyle>
          <a:p>
            <a:pPr>
              <a:defRPr/>
            </a:pPr>
            <a:fld id="{34111CA7-4B52-405D-935A-DEB47911A35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2">
                    <a:lumMod val="50000"/>
                  </a:schemeClr>
                </a:solidFill>
              </a:defRPr>
            </a:lvl1p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r>
              <a:rPr lang="it-IT" smtClean="0"/>
              <a:t>20 September 2013</a:t>
            </a:r>
            <a:endParaRPr lang="it-IT"/>
          </a:p>
        </p:txBody>
      </p:sp>
      <p:sp>
        <p:nvSpPr>
          <p:cNvPr id="4" name="Segnaposto piè di pagina 4"/>
          <p:cNvSpPr>
            <a:spLocks noGrp="1"/>
          </p:cNvSpPr>
          <p:nvPr>
            <p:ph type="ftr" sz="quarter" idx="11"/>
          </p:nvPr>
        </p:nvSpPr>
        <p:spPr/>
        <p:txBody>
          <a:bodyPr/>
          <a:lstStyle>
            <a:lvl1pPr>
              <a:defRPr/>
            </a:lvl1pPr>
          </a:lstStyle>
          <a:p>
            <a:pPr>
              <a:defRPr/>
            </a:pPr>
            <a:r>
              <a:rPr lang="en-US" smtClean="0"/>
              <a:t>CREATE Conference</a:t>
            </a:r>
            <a:endParaRPr lang="it-IT"/>
          </a:p>
        </p:txBody>
      </p:sp>
      <p:sp>
        <p:nvSpPr>
          <p:cNvPr id="5" name="Segnaposto numero diapositiva 5"/>
          <p:cNvSpPr>
            <a:spLocks noGrp="1"/>
          </p:cNvSpPr>
          <p:nvPr>
            <p:ph type="sldNum" sz="quarter" idx="12"/>
          </p:nvPr>
        </p:nvSpPr>
        <p:spPr/>
        <p:txBody>
          <a:bodyPr/>
          <a:lstStyle>
            <a:lvl1pPr>
              <a:defRPr/>
            </a:lvl1pPr>
          </a:lstStyle>
          <a:p>
            <a:pPr>
              <a:defRPr/>
            </a:pPr>
            <a:fld id="{65C72A02-F4D0-45F3-BD70-EE5743B834D4}"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r>
              <a:rPr lang="it-IT" smtClean="0"/>
              <a:t>20 September 2013</a:t>
            </a:r>
            <a:endParaRPr lang="it-IT"/>
          </a:p>
        </p:txBody>
      </p:sp>
      <p:sp>
        <p:nvSpPr>
          <p:cNvPr id="3" name="Segnaposto piè di pagina 4"/>
          <p:cNvSpPr>
            <a:spLocks noGrp="1"/>
          </p:cNvSpPr>
          <p:nvPr>
            <p:ph type="ftr" sz="quarter" idx="11"/>
          </p:nvPr>
        </p:nvSpPr>
        <p:spPr/>
        <p:txBody>
          <a:bodyPr/>
          <a:lstStyle>
            <a:lvl1pPr>
              <a:defRPr/>
            </a:lvl1pPr>
          </a:lstStyle>
          <a:p>
            <a:pPr>
              <a:defRPr/>
            </a:pPr>
            <a:r>
              <a:rPr lang="en-US" smtClean="0"/>
              <a:t>CREATE Conference</a:t>
            </a:r>
            <a:endParaRPr lang="it-IT"/>
          </a:p>
        </p:txBody>
      </p:sp>
      <p:sp>
        <p:nvSpPr>
          <p:cNvPr id="4" name="Segnaposto numero diapositiva 5"/>
          <p:cNvSpPr>
            <a:spLocks noGrp="1"/>
          </p:cNvSpPr>
          <p:nvPr>
            <p:ph type="sldNum" sz="quarter" idx="12"/>
          </p:nvPr>
        </p:nvSpPr>
        <p:spPr/>
        <p:txBody>
          <a:bodyPr/>
          <a:lstStyle>
            <a:lvl1pPr>
              <a:defRPr/>
            </a:lvl1pPr>
          </a:lstStyle>
          <a:p>
            <a:pPr>
              <a:defRPr/>
            </a:pPr>
            <a:fld id="{44BA47FC-CF18-4486-825E-C7727B30E78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solidFill>
                  <a:schemeClr val="accent2">
                    <a:lumMod val="50000"/>
                  </a:schemeClr>
                </a:solidFill>
              </a:defRPr>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solidFill>
                  <a:schemeClr val="accent2">
                    <a:lumMod val="50000"/>
                  </a:schemeClr>
                </a:solidFill>
              </a:defRPr>
            </a:lvl1pPr>
            <a:lvl2pPr>
              <a:defRPr sz="2800">
                <a:solidFill>
                  <a:schemeClr val="accent2">
                    <a:lumMod val="50000"/>
                  </a:schemeClr>
                </a:solidFill>
              </a:defRPr>
            </a:lvl2pPr>
            <a:lvl3pPr>
              <a:defRPr sz="2400">
                <a:solidFill>
                  <a:schemeClr val="accent2">
                    <a:lumMod val="50000"/>
                  </a:schemeClr>
                </a:solidFill>
              </a:defRPr>
            </a:lvl3pPr>
            <a:lvl4pPr>
              <a:defRPr sz="2000">
                <a:solidFill>
                  <a:schemeClr val="accent2">
                    <a:lumMod val="50000"/>
                  </a:schemeClr>
                </a:solidFill>
              </a:defRPr>
            </a:lvl4pPr>
            <a:lvl5pPr>
              <a:defRPr sz="2000">
                <a:solidFill>
                  <a:schemeClr val="accent2">
                    <a:lumMod val="50000"/>
                  </a:schemeClr>
                </a:solidFill>
              </a:defRPr>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it-IT" smtClean="0"/>
              <a:t>20 September 2013</a:t>
            </a:r>
            <a:endParaRPr lang="it-IT"/>
          </a:p>
        </p:txBody>
      </p:sp>
      <p:sp>
        <p:nvSpPr>
          <p:cNvPr id="6" name="Segnaposto piè di pagina 4"/>
          <p:cNvSpPr>
            <a:spLocks noGrp="1"/>
          </p:cNvSpPr>
          <p:nvPr>
            <p:ph type="ftr" sz="quarter" idx="11"/>
          </p:nvPr>
        </p:nvSpPr>
        <p:spPr/>
        <p:txBody>
          <a:bodyPr/>
          <a:lstStyle>
            <a:lvl1pPr>
              <a:defRPr/>
            </a:lvl1pPr>
          </a:lstStyle>
          <a:p>
            <a:pPr>
              <a:defRPr/>
            </a:pPr>
            <a:r>
              <a:rPr lang="en-US" smtClean="0"/>
              <a:t>CREATE Conference</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01A8BC77-A8A6-4C4F-8829-E52ACF563D6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solidFill>
                  <a:schemeClr val="accent2">
                    <a:lumMod val="50000"/>
                  </a:schemeClr>
                </a:solidFill>
              </a:defRPr>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solidFill>
                  <a:schemeClr val="accent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it-IT" smtClean="0"/>
              <a:t>20 September 2013</a:t>
            </a:r>
            <a:endParaRPr lang="it-IT"/>
          </a:p>
        </p:txBody>
      </p:sp>
      <p:sp>
        <p:nvSpPr>
          <p:cNvPr id="6" name="Segnaposto piè di pagina 4"/>
          <p:cNvSpPr>
            <a:spLocks noGrp="1"/>
          </p:cNvSpPr>
          <p:nvPr>
            <p:ph type="ftr" sz="quarter" idx="11"/>
          </p:nvPr>
        </p:nvSpPr>
        <p:spPr/>
        <p:txBody>
          <a:bodyPr/>
          <a:lstStyle>
            <a:lvl1pPr>
              <a:defRPr/>
            </a:lvl1pPr>
          </a:lstStyle>
          <a:p>
            <a:pPr>
              <a:defRPr/>
            </a:pPr>
            <a:r>
              <a:rPr lang="en-US" smtClean="0"/>
              <a:t>CREATE Conference</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F1C1BDB6-61FD-43A6-A62C-33EAAD5568D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699792" y="274638"/>
            <a:ext cx="598700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it-IT" smtClean="0"/>
              <a:t>20 September 2013</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CREATE Conference</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282EEC7-C7A7-48B6-BCAB-92C816919C70}" type="slidenum">
              <a:rPr lang="it-IT"/>
              <a:pPr>
                <a:defRPr/>
              </a:pPr>
              <a:t>‹N›</a:t>
            </a:fld>
            <a:endParaRPr lang="it-IT"/>
          </a:p>
        </p:txBody>
      </p:sp>
      <p:pic>
        <p:nvPicPr>
          <p:cNvPr id="7" name="Picture 2"/>
          <p:cNvPicPr>
            <a:picLocks noChangeAspect="1" noChangeArrowheads="1"/>
          </p:cNvPicPr>
          <p:nvPr userDrawn="1"/>
        </p:nvPicPr>
        <p:blipFill>
          <a:blip r:embed="rId12" cstate="print"/>
          <a:srcRect/>
          <a:stretch>
            <a:fillRect/>
          </a:stretch>
        </p:blipFill>
        <p:spPr bwMode="auto">
          <a:xfrm>
            <a:off x="395536" y="285948"/>
            <a:ext cx="2089887" cy="982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p:txStyles>
    <p:titleStyle>
      <a:lvl1pPr algn="ctr" rtl="0" fontAlgn="base">
        <a:spcBef>
          <a:spcPct val="0"/>
        </a:spcBef>
        <a:spcAft>
          <a:spcPct val="0"/>
        </a:spcAft>
        <a:defRPr sz="3600" b="1"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hyperlink" Target="http://www.aisnet.org/"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diagramData" Target="../diagrams/data1.xml"/><Relationship Id="rId21" Type="http://schemas.openxmlformats.org/officeDocument/2006/relationships/image" Target="../media/image20.png"/><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16.png"/><Relationship Id="rId25" Type="http://schemas.openxmlformats.org/officeDocument/2006/relationships/image" Target="../media/image24.jpe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image" Target="../media/image23.png"/><Relationship Id="rId5" Type="http://schemas.openxmlformats.org/officeDocument/2006/relationships/diagramQuickStyle" Target="../diagrams/quickStyle1.xml"/><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jpeg"/><Relationship Id="rId10" Type="http://schemas.openxmlformats.org/officeDocument/2006/relationships/diagramQuickStyle" Target="../diagrams/quickStyle2.xml"/><Relationship Id="rId19"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30.png"/><Relationship Id="rId5" Type="http://schemas.openxmlformats.org/officeDocument/2006/relationships/diagramQuickStyle" Target="../diagrams/quickStyle3.xml"/><Relationship Id="rId10" Type="http://schemas.openxmlformats.org/officeDocument/2006/relationships/image" Target="../media/image29.png"/><Relationship Id="rId4" Type="http://schemas.openxmlformats.org/officeDocument/2006/relationships/diagramLayout" Target="../diagrams/layout3.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ctrTitle"/>
          </p:nvPr>
        </p:nvSpPr>
        <p:spPr>
          <a:xfrm>
            <a:off x="1187624" y="2130425"/>
            <a:ext cx="6696744" cy="1470025"/>
          </a:xfrm>
        </p:spPr>
        <p:txBody>
          <a:bodyPr/>
          <a:lstStyle/>
          <a:p>
            <a:pPr eaLnBrk="1" hangingPunct="1"/>
            <a:r>
              <a:rPr lang="en-US" sz="3200" smtClean="0"/>
              <a:t>Fostering informal learning at the workplace through digital platforms and information infrastructures</a:t>
            </a:r>
            <a:endParaRPr lang="it-IT" dirty="0" smtClean="0"/>
          </a:p>
        </p:txBody>
      </p:sp>
      <p:sp>
        <p:nvSpPr>
          <p:cNvPr id="3" name="Sottotitolo 2"/>
          <p:cNvSpPr>
            <a:spLocks noGrp="1"/>
          </p:cNvSpPr>
          <p:nvPr>
            <p:ph type="subTitle" idx="1"/>
          </p:nvPr>
        </p:nvSpPr>
        <p:spPr>
          <a:xfrm>
            <a:off x="1371600" y="4268688"/>
            <a:ext cx="6400800" cy="1752600"/>
          </a:xfrm>
        </p:spPr>
        <p:txBody>
          <a:bodyPr rtlCol="0">
            <a:noAutofit/>
          </a:bodyPr>
          <a:lstStyle/>
          <a:p>
            <a:pPr algn="l" eaLnBrk="1" fontAlgn="auto" hangingPunct="1">
              <a:spcAft>
                <a:spcPts val="0"/>
              </a:spcAft>
              <a:buFont typeface="Arial" pitchFamily="34" charset="0"/>
              <a:buNone/>
              <a:defRPr/>
            </a:pPr>
            <a:endParaRPr lang="it-IT" sz="1400" dirty="0" smtClean="0">
              <a:solidFill>
                <a:schemeClr val="bg1">
                  <a:lumMod val="50000"/>
                </a:schemeClr>
              </a:solidFill>
            </a:endParaRPr>
          </a:p>
          <a:p>
            <a:pPr algn="l" fontAlgn="auto">
              <a:spcAft>
                <a:spcPts val="0"/>
              </a:spcAft>
              <a:defRPr/>
            </a:pPr>
            <a:r>
              <a:rPr lang="it-IT" sz="1400" b="1" smtClean="0">
                <a:solidFill>
                  <a:schemeClr val="bg1">
                    <a:lumMod val="50000"/>
                  </a:schemeClr>
                </a:solidFill>
              </a:rPr>
              <a:t>Paolo Spagnoletti, PhD</a:t>
            </a:r>
          </a:p>
          <a:p>
            <a:pPr algn="l" fontAlgn="auto">
              <a:spcAft>
                <a:spcPts val="0"/>
              </a:spcAft>
              <a:defRPr/>
            </a:pPr>
            <a:r>
              <a:rPr lang="it-IT" sz="1400" b="1" smtClean="0">
                <a:solidFill>
                  <a:schemeClr val="bg1">
                    <a:lumMod val="50000"/>
                  </a:schemeClr>
                </a:solidFill>
              </a:rPr>
              <a:t>Research Center in Information Systems – CeRSI  “A. D’Atri”</a:t>
            </a:r>
          </a:p>
          <a:p>
            <a:pPr algn="l" fontAlgn="auto">
              <a:spcAft>
                <a:spcPts val="0"/>
              </a:spcAft>
              <a:defRPr/>
            </a:pPr>
            <a:r>
              <a:rPr lang="it-IT" sz="1400" b="1" smtClean="0">
                <a:solidFill>
                  <a:schemeClr val="bg1">
                    <a:lumMod val="50000"/>
                  </a:schemeClr>
                </a:solidFill>
              </a:rPr>
              <a:t>LUISS Guido Carli University</a:t>
            </a:r>
          </a:p>
          <a:p>
            <a:pPr algn="l" fontAlgn="auto">
              <a:spcAft>
                <a:spcPts val="0"/>
              </a:spcAft>
              <a:defRPr/>
            </a:pPr>
            <a:r>
              <a:rPr lang="it-IT" sz="1400" b="1" smtClean="0">
                <a:solidFill>
                  <a:schemeClr val="bg1">
                    <a:lumMod val="50000"/>
                  </a:schemeClr>
                </a:solidFill>
              </a:rPr>
              <a:t>Roma, Italy</a:t>
            </a:r>
          </a:p>
          <a:p>
            <a:pPr algn="l" fontAlgn="auto">
              <a:spcAft>
                <a:spcPts val="0"/>
              </a:spcAft>
              <a:defRPr/>
            </a:pPr>
            <a:r>
              <a:rPr lang="it-IT" sz="1400" b="1" smtClean="0">
                <a:solidFill>
                  <a:schemeClr val="bg1">
                    <a:lumMod val="50000"/>
                  </a:schemeClr>
                </a:solidFill>
              </a:rPr>
              <a:t>pspagnoletti@luiss.it</a:t>
            </a:r>
          </a:p>
        </p:txBody>
      </p:sp>
      <p:pic>
        <p:nvPicPr>
          <p:cNvPr id="2" name="Picture 2"/>
          <p:cNvPicPr>
            <a:picLocks noChangeAspect="1" noChangeArrowheads="1"/>
          </p:cNvPicPr>
          <p:nvPr/>
        </p:nvPicPr>
        <p:blipFill>
          <a:blip r:embed="rId3" cstate="print"/>
          <a:srcRect/>
          <a:stretch>
            <a:fillRect/>
          </a:stretch>
        </p:blipFill>
        <p:spPr bwMode="auto">
          <a:xfrm>
            <a:off x="5364088" y="548680"/>
            <a:ext cx="3359394"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Organizational learning</a:t>
            </a:r>
            <a:endParaRPr lang="it-IT" dirty="0"/>
          </a:p>
        </p:txBody>
      </p:sp>
      <p:sp>
        <p:nvSpPr>
          <p:cNvPr id="3" name="Segnaposto contenuto 2"/>
          <p:cNvSpPr>
            <a:spLocks noGrp="1"/>
          </p:cNvSpPr>
          <p:nvPr>
            <p:ph idx="1"/>
          </p:nvPr>
        </p:nvSpPr>
        <p:spPr/>
        <p:txBody>
          <a:bodyPr/>
          <a:lstStyle/>
          <a:p>
            <a:r>
              <a:rPr lang="it-IT" sz="1800" smtClean="0"/>
              <a:t>North-Samardzic, A., Braccini A.M., Spagnoletti P. and Za S. (2014) Applying Media Synchronicity Theory to distance learning in Virtual Worlds: a Design Science approach. International Journal of Innovation and Learning</a:t>
            </a:r>
          </a:p>
          <a:p>
            <a:r>
              <a:rPr lang="en-US" sz="1800" smtClean="0"/>
              <a:t>Winter R., Spagnoletti P., Za S. (2013) Exploring Foundations for Using Simulations in IS Research, International Conference on Information Systems, Milan 15-18 December</a:t>
            </a:r>
            <a:endParaRPr lang="it-IT" sz="1800" smtClean="0"/>
          </a:p>
          <a:p>
            <a:r>
              <a:rPr lang="it-IT" sz="1800" smtClean="0"/>
              <a:t>Marzo F., Za S., Spagnoletti P. (2013) Modeling dependence networks for agent based simulation of online and offline communities. In Advances in Practical Applications of Agent and Multi-Agent Systems, Y. Demazeau, T. Ishida, J. M. Corchado, and J. Bajo (Eds.), LNCS, vol. 7879, pp. 192-203, Springer</a:t>
            </a:r>
          </a:p>
          <a:p>
            <a:r>
              <a:rPr lang="it-IT" sz="1800" smtClean="0"/>
              <a:t>Za </a:t>
            </a:r>
            <a:r>
              <a:rPr lang="it-IT" sz="1800" dirty="0" smtClean="0"/>
              <a:t>S., Spagnoletti P. (2013), </a:t>
            </a:r>
            <a:r>
              <a:rPr lang="it-IT" sz="1800" dirty="0" err="1" smtClean="0"/>
              <a:t>Knowledge</a:t>
            </a:r>
            <a:r>
              <a:rPr lang="it-IT" sz="1800" dirty="0" smtClean="0"/>
              <a:t> </a:t>
            </a:r>
            <a:r>
              <a:rPr lang="it-IT" sz="1800" dirty="0" err="1" smtClean="0"/>
              <a:t>creation</a:t>
            </a:r>
            <a:r>
              <a:rPr lang="it-IT" sz="1800" dirty="0" smtClean="0"/>
              <a:t> </a:t>
            </a:r>
            <a:r>
              <a:rPr lang="it-IT" sz="1800" dirty="0" err="1" smtClean="0"/>
              <a:t>processes</a:t>
            </a:r>
            <a:r>
              <a:rPr lang="it-IT" sz="1800" dirty="0" smtClean="0"/>
              <a:t> in Information Systems and Management: </a:t>
            </a:r>
            <a:r>
              <a:rPr lang="it-IT" sz="1800" dirty="0" err="1" smtClean="0"/>
              <a:t>lessons</a:t>
            </a:r>
            <a:r>
              <a:rPr lang="it-IT" sz="1800" dirty="0" smtClean="0"/>
              <a:t> </a:t>
            </a:r>
            <a:r>
              <a:rPr lang="it-IT" sz="1800" dirty="0" err="1" smtClean="0"/>
              <a:t>from</a:t>
            </a:r>
            <a:r>
              <a:rPr lang="it-IT" sz="1800" dirty="0" smtClean="0"/>
              <a:t> </a:t>
            </a:r>
            <a:r>
              <a:rPr lang="it-IT" sz="1800" dirty="0" err="1" smtClean="0"/>
              <a:t>simulation</a:t>
            </a:r>
            <a:r>
              <a:rPr lang="it-IT" sz="1800" dirty="0" smtClean="0"/>
              <a:t> </a:t>
            </a:r>
            <a:r>
              <a:rPr lang="it-IT" sz="1800" dirty="0" err="1" smtClean="0"/>
              <a:t>studies</a:t>
            </a:r>
            <a:r>
              <a:rPr lang="it-IT" sz="1800" dirty="0" smtClean="0"/>
              <a:t>, in </a:t>
            </a:r>
            <a:r>
              <a:rPr lang="it-IT" sz="1800" dirty="0" err="1" smtClean="0"/>
              <a:t>Organization</a:t>
            </a:r>
            <a:r>
              <a:rPr lang="it-IT" sz="1800" dirty="0" smtClean="0"/>
              <a:t> </a:t>
            </a:r>
            <a:r>
              <a:rPr lang="it-IT" sz="1800" dirty="0" err="1" smtClean="0"/>
              <a:t>Change</a:t>
            </a:r>
            <a:r>
              <a:rPr lang="it-IT" sz="1800" dirty="0" smtClean="0"/>
              <a:t> and Information Systems, Spagnoletti P. (Ed.), LNISO, vol. 2, Springer</a:t>
            </a:r>
            <a:r>
              <a:rPr lang="it-IT" sz="1800" smtClean="0"/>
              <a:t>, Heidelberg</a:t>
            </a:r>
            <a:endParaRPr lang="it-IT" sz="1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Informal Learning in the workplace (ILW)</a:t>
            </a:r>
            <a:endParaRPr lang="it-IT"/>
          </a:p>
        </p:txBody>
      </p:sp>
      <p:sp>
        <p:nvSpPr>
          <p:cNvPr id="3" name="Segnaposto contenuto 2"/>
          <p:cNvSpPr>
            <a:spLocks noGrp="1"/>
          </p:cNvSpPr>
          <p:nvPr>
            <p:ph idx="1"/>
          </p:nvPr>
        </p:nvSpPr>
        <p:spPr/>
        <p:txBody>
          <a:bodyPr/>
          <a:lstStyle/>
          <a:p>
            <a:r>
              <a:rPr lang="it-IT" sz="2000" smtClean="0"/>
              <a:t>Conceptualizing ILW</a:t>
            </a:r>
          </a:p>
          <a:p>
            <a:pPr lvl="1"/>
            <a:r>
              <a:rPr lang="it-IT" sz="1800" smtClean="0"/>
              <a:t>Learning resulting from daily life activities related to work, family, or leisure</a:t>
            </a:r>
          </a:p>
          <a:p>
            <a:pPr lvl="1"/>
            <a:r>
              <a:rPr lang="it-IT" sz="1800" smtClean="0"/>
              <a:t>Intentional or unintentional (tacit)</a:t>
            </a:r>
          </a:p>
          <a:p>
            <a:r>
              <a:rPr lang="it-IT" sz="2000" smtClean="0"/>
              <a:t>Digital technologies for ILW</a:t>
            </a:r>
          </a:p>
          <a:p>
            <a:pPr lvl="1"/>
            <a:r>
              <a:rPr lang="it-IT" sz="1800" smtClean="0"/>
              <a:t>Countinuous and ubiquitous exposure to external sources of knowledge (e.g. MOOCs, professional associations, Social Networks, etc.)</a:t>
            </a:r>
          </a:p>
          <a:p>
            <a:pPr lvl="1"/>
            <a:r>
              <a:rPr lang="it-IT" sz="1800" smtClean="0"/>
              <a:t>Digital tools for personalized learning: Adaptive Hypermedia Systems, Intelligeng Tutoring Systems</a:t>
            </a:r>
            <a:endParaRPr lang="it-IT" sz="1600" smtClean="0"/>
          </a:p>
          <a:p>
            <a:r>
              <a:rPr lang="it-IT" sz="2000" smtClean="0"/>
              <a:t>Needs for validation of ILW</a:t>
            </a:r>
          </a:p>
          <a:p>
            <a:pPr lvl="1"/>
            <a:r>
              <a:rPr lang="it-IT" sz="1800" smtClean="0"/>
              <a:t>Legitimation of workers’ competences </a:t>
            </a:r>
          </a:p>
          <a:p>
            <a:pPr lvl="1"/>
            <a:r>
              <a:rPr lang="it-IT" sz="1800" smtClean="0"/>
              <a:t>Assessment of organizational capabilities</a:t>
            </a:r>
          </a:p>
          <a:p>
            <a:pPr lvl="1"/>
            <a:r>
              <a:rPr lang="it-IT" sz="1800" smtClean="0"/>
              <a:t>Support professionalization processes and poligy making</a:t>
            </a:r>
          </a:p>
          <a:p>
            <a:pPr lvl="1">
              <a:buNone/>
            </a:pPr>
            <a:endParaRPr lang="it-IT" sz="1800"/>
          </a:p>
        </p:txBody>
      </p:sp>
      <p:sp>
        <p:nvSpPr>
          <p:cNvPr id="4" name="Segnaposto data 3"/>
          <p:cNvSpPr>
            <a:spLocks noGrp="1"/>
          </p:cNvSpPr>
          <p:nvPr>
            <p:ph type="dt" sz="half" idx="10"/>
          </p:nvPr>
        </p:nvSpPr>
        <p:spPr/>
        <p:txBody>
          <a:bodyPr/>
          <a:lstStyle/>
          <a:p>
            <a:pPr>
              <a:defRPr/>
            </a:pPr>
            <a:r>
              <a:rPr lang="it-IT" smtClean="0"/>
              <a:t>20 September 2013</a:t>
            </a:r>
            <a:endParaRPr lang="it-IT"/>
          </a:p>
        </p:txBody>
      </p:sp>
      <p:sp>
        <p:nvSpPr>
          <p:cNvPr id="5" name="Segnaposto piè di pagina 4"/>
          <p:cNvSpPr>
            <a:spLocks noGrp="1"/>
          </p:cNvSpPr>
          <p:nvPr>
            <p:ph type="ftr" sz="quarter" idx="11"/>
          </p:nvPr>
        </p:nvSpPr>
        <p:spPr/>
        <p:txBody>
          <a:bodyPr/>
          <a:lstStyle/>
          <a:p>
            <a:pPr>
              <a:defRPr/>
            </a:pPr>
            <a:r>
              <a:rPr lang="en-US" smtClean="0"/>
              <a:t>CREATE Conference</a:t>
            </a:r>
            <a:endParaRPr lang="it-IT"/>
          </a:p>
        </p:txBody>
      </p:sp>
      <p:sp>
        <p:nvSpPr>
          <p:cNvPr id="6" name="Segnaposto numero diapositiva 5"/>
          <p:cNvSpPr>
            <a:spLocks noGrp="1"/>
          </p:cNvSpPr>
          <p:nvPr>
            <p:ph type="sldNum" sz="quarter" idx="12"/>
          </p:nvPr>
        </p:nvSpPr>
        <p:spPr/>
        <p:txBody>
          <a:bodyPr/>
          <a:lstStyle/>
          <a:p>
            <a:pPr>
              <a:defRPr/>
            </a:pPr>
            <a:fld id="{71393814-E589-435D-A253-262366281E51}" type="slidenum">
              <a:rPr lang="it-IT" smtClean="0"/>
              <a:pPr>
                <a:defRPr/>
              </a:pPr>
              <a:t>11</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smtClean="0"/>
              <a:t>ILW validation methods</a:t>
            </a:r>
            <a:endParaRPr lang="it-IT" sz="3200"/>
          </a:p>
        </p:txBody>
      </p:sp>
      <p:graphicFrame>
        <p:nvGraphicFramePr>
          <p:cNvPr id="7" name="Segnaposto contenuto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p:cNvSpPr>
            <a:spLocks noGrp="1"/>
          </p:cNvSpPr>
          <p:nvPr>
            <p:ph type="dt" sz="half" idx="10"/>
          </p:nvPr>
        </p:nvSpPr>
        <p:spPr/>
        <p:txBody>
          <a:bodyPr/>
          <a:lstStyle/>
          <a:p>
            <a:pPr>
              <a:defRPr/>
            </a:pPr>
            <a:r>
              <a:rPr lang="it-IT" smtClean="0"/>
              <a:t>20 September 2013</a:t>
            </a:r>
            <a:endParaRPr lang="it-IT"/>
          </a:p>
        </p:txBody>
      </p:sp>
      <p:sp>
        <p:nvSpPr>
          <p:cNvPr id="5" name="Segnaposto piè di pagina 4"/>
          <p:cNvSpPr>
            <a:spLocks noGrp="1"/>
          </p:cNvSpPr>
          <p:nvPr>
            <p:ph type="ftr" sz="quarter" idx="11"/>
          </p:nvPr>
        </p:nvSpPr>
        <p:spPr/>
        <p:txBody>
          <a:bodyPr/>
          <a:lstStyle/>
          <a:p>
            <a:pPr>
              <a:defRPr/>
            </a:pPr>
            <a:r>
              <a:rPr lang="en-US" smtClean="0"/>
              <a:t>CREATE Conference</a:t>
            </a:r>
            <a:endParaRPr lang="it-IT"/>
          </a:p>
        </p:txBody>
      </p:sp>
      <p:sp>
        <p:nvSpPr>
          <p:cNvPr id="6" name="Segnaposto numero diapositiva 5"/>
          <p:cNvSpPr>
            <a:spLocks noGrp="1"/>
          </p:cNvSpPr>
          <p:nvPr>
            <p:ph type="sldNum" sz="quarter" idx="12"/>
          </p:nvPr>
        </p:nvSpPr>
        <p:spPr/>
        <p:txBody>
          <a:bodyPr/>
          <a:lstStyle/>
          <a:p>
            <a:pPr>
              <a:defRPr/>
            </a:pPr>
            <a:fld id="{71393814-E589-435D-A253-262366281E51}" type="slidenum">
              <a:rPr lang="it-IT" smtClean="0"/>
              <a:pPr>
                <a:defRPr/>
              </a:pPr>
              <a:t>12</a:t>
            </a:fld>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smtClean="0"/>
              <a:t>A Complex Adaptive Systems view on Informal Learning in the Workplace</a:t>
            </a:r>
            <a:endParaRPr lang="it-IT" sz="2800"/>
          </a:p>
        </p:txBody>
      </p:sp>
      <p:sp>
        <p:nvSpPr>
          <p:cNvPr id="3" name="Segnaposto contenuto 2"/>
          <p:cNvSpPr>
            <a:spLocks noGrp="1"/>
          </p:cNvSpPr>
          <p:nvPr>
            <p:ph idx="1"/>
          </p:nvPr>
        </p:nvSpPr>
        <p:spPr/>
        <p:txBody>
          <a:bodyPr/>
          <a:lstStyle/>
          <a:p>
            <a:r>
              <a:rPr lang="it-IT" smtClean="0"/>
              <a:t>ILW &amp; CAS have the propensity for self-organization</a:t>
            </a:r>
          </a:p>
          <a:p>
            <a:r>
              <a:rPr lang="it-IT" smtClean="0"/>
              <a:t>ILW &amp; CAS build hiearchies and structures to conserve resources</a:t>
            </a:r>
          </a:p>
          <a:p>
            <a:r>
              <a:rPr lang="it-IT" smtClean="0"/>
              <a:t>In ILW and CAS innovations emerge to solve problems</a:t>
            </a:r>
          </a:p>
          <a:p>
            <a:r>
              <a:rPr lang="it-IT" smtClean="0"/>
              <a:t>In ILW and CAS learning occurs in the face of environmental constraints</a:t>
            </a:r>
          </a:p>
          <a:p>
            <a:endParaRPr lang="it-IT"/>
          </a:p>
        </p:txBody>
      </p:sp>
      <p:sp>
        <p:nvSpPr>
          <p:cNvPr id="4" name="Segnaposto data 3"/>
          <p:cNvSpPr>
            <a:spLocks noGrp="1"/>
          </p:cNvSpPr>
          <p:nvPr>
            <p:ph type="dt" sz="half" idx="10"/>
          </p:nvPr>
        </p:nvSpPr>
        <p:spPr/>
        <p:txBody>
          <a:bodyPr/>
          <a:lstStyle/>
          <a:p>
            <a:pPr>
              <a:defRPr/>
            </a:pPr>
            <a:r>
              <a:rPr lang="it-IT" smtClean="0"/>
              <a:t>20 September 2013</a:t>
            </a:r>
            <a:endParaRPr lang="it-IT"/>
          </a:p>
        </p:txBody>
      </p:sp>
      <p:sp>
        <p:nvSpPr>
          <p:cNvPr id="5" name="Segnaposto piè di pagina 4"/>
          <p:cNvSpPr>
            <a:spLocks noGrp="1"/>
          </p:cNvSpPr>
          <p:nvPr>
            <p:ph type="ftr" sz="quarter" idx="11"/>
          </p:nvPr>
        </p:nvSpPr>
        <p:spPr/>
        <p:txBody>
          <a:bodyPr/>
          <a:lstStyle/>
          <a:p>
            <a:pPr>
              <a:defRPr/>
            </a:pPr>
            <a:r>
              <a:rPr lang="en-US" smtClean="0"/>
              <a:t>CREATE Conference</a:t>
            </a:r>
            <a:endParaRPr lang="it-IT"/>
          </a:p>
        </p:txBody>
      </p:sp>
      <p:sp>
        <p:nvSpPr>
          <p:cNvPr id="6" name="Segnaposto numero diapositiva 5"/>
          <p:cNvSpPr>
            <a:spLocks noGrp="1"/>
          </p:cNvSpPr>
          <p:nvPr>
            <p:ph type="sldNum" sz="quarter" idx="12"/>
          </p:nvPr>
        </p:nvSpPr>
        <p:spPr/>
        <p:txBody>
          <a:bodyPr/>
          <a:lstStyle/>
          <a:p>
            <a:pPr>
              <a:defRPr/>
            </a:pPr>
            <a:fld id="{71393814-E589-435D-A253-262366281E51}" type="slidenum">
              <a:rPr lang="it-IT" smtClean="0"/>
              <a:pPr>
                <a:defRPr/>
              </a:pPr>
              <a:t>13</a:t>
            </a:fld>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smtClean="0"/>
              <a:t>Research propositions</a:t>
            </a:r>
            <a:endParaRPr lang="it-IT"/>
          </a:p>
        </p:txBody>
      </p:sp>
      <p:sp>
        <p:nvSpPr>
          <p:cNvPr id="9" name="Segnaposto contenuto 8"/>
          <p:cNvSpPr>
            <a:spLocks noGrp="1"/>
          </p:cNvSpPr>
          <p:nvPr>
            <p:ph idx="1"/>
          </p:nvPr>
        </p:nvSpPr>
        <p:spPr/>
        <p:txBody>
          <a:bodyPr/>
          <a:lstStyle/>
          <a:p>
            <a:r>
              <a:rPr lang="it-IT" sz="2800" smtClean="0"/>
              <a:t>Informal learning is part of a process of adaptation in which digital tools (i.e. capabilities, applications, platforms) and information infrastructures facilitate communication, monitoring, and feedback</a:t>
            </a:r>
          </a:p>
          <a:p>
            <a:r>
              <a:rPr lang="it-IT" sz="2800" smtClean="0"/>
              <a:t>CAS theory provides a powerful lens for identifying patterns of behaviors and points of control for digitally enabled Informal Learning</a:t>
            </a:r>
          </a:p>
          <a:p>
            <a:pPr lvl="1"/>
            <a:r>
              <a:rPr lang="it-IT" sz="2400" smtClean="0"/>
              <a:t>locus of informal learning: internal vs external</a:t>
            </a:r>
          </a:p>
          <a:p>
            <a:pPr lvl="1"/>
            <a:r>
              <a:rPr lang="it-IT" sz="2400" smtClean="0"/>
              <a:t>feedback mechanisms: personal vs relational</a:t>
            </a:r>
            <a:endParaRPr lang="it-IT" sz="2400"/>
          </a:p>
        </p:txBody>
      </p:sp>
      <p:sp>
        <p:nvSpPr>
          <p:cNvPr id="5" name="Segnaposto data 4"/>
          <p:cNvSpPr>
            <a:spLocks noGrp="1"/>
          </p:cNvSpPr>
          <p:nvPr>
            <p:ph type="dt" sz="half" idx="10"/>
          </p:nvPr>
        </p:nvSpPr>
        <p:spPr/>
        <p:txBody>
          <a:bodyPr/>
          <a:lstStyle/>
          <a:p>
            <a:pPr>
              <a:defRPr/>
            </a:pPr>
            <a:r>
              <a:rPr lang="it-IT" smtClean="0"/>
              <a:t>20 September 2013</a:t>
            </a:r>
            <a:endParaRPr lang="it-IT"/>
          </a:p>
        </p:txBody>
      </p:sp>
      <p:sp>
        <p:nvSpPr>
          <p:cNvPr id="6" name="Segnaposto piè di pagina 5"/>
          <p:cNvSpPr>
            <a:spLocks noGrp="1"/>
          </p:cNvSpPr>
          <p:nvPr>
            <p:ph type="ftr" sz="quarter" idx="11"/>
          </p:nvPr>
        </p:nvSpPr>
        <p:spPr/>
        <p:txBody>
          <a:bodyPr/>
          <a:lstStyle/>
          <a:p>
            <a:pPr>
              <a:defRPr/>
            </a:pPr>
            <a:r>
              <a:rPr lang="en-US" smtClean="0"/>
              <a:t>CREATE Conference</a:t>
            </a:r>
            <a:endParaRPr lang="it-IT"/>
          </a:p>
        </p:txBody>
      </p:sp>
      <p:sp>
        <p:nvSpPr>
          <p:cNvPr id="7" name="Segnaposto numero diapositiva 6"/>
          <p:cNvSpPr>
            <a:spLocks noGrp="1"/>
          </p:cNvSpPr>
          <p:nvPr>
            <p:ph type="sldNum" sz="quarter" idx="12"/>
          </p:nvPr>
        </p:nvSpPr>
        <p:spPr/>
        <p:txBody>
          <a:bodyPr/>
          <a:lstStyle/>
          <a:p>
            <a:pPr>
              <a:defRPr/>
            </a:pPr>
            <a:fld id="{2CDCDD8E-770C-4DAF-8A57-32F55CF133C6}" type="slidenum">
              <a:rPr lang="it-IT" smtClean="0"/>
              <a:pPr>
                <a:defRPr/>
              </a:pPr>
              <a:t>14</a:t>
            </a:fld>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fr-FR" smtClean="0"/>
              <a:t>CREATE Conference</a:t>
            </a:r>
            <a:endParaRPr lang="fr-FR" dirty="0"/>
          </a:p>
        </p:txBody>
      </p:sp>
      <p:sp>
        <p:nvSpPr>
          <p:cNvPr id="3" name="Segnaposto numero diapositiva 2"/>
          <p:cNvSpPr>
            <a:spLocks noGrp="1"/>
          </p:cNvSpPr>
          <p:nvPr>
            <p:ph type="sldNum" sz="quarter" idx="12"/>
          </p:nvPr>
        </p:nvSpPr>
        <p:spPr/>
        <p:txBody>
          <a:bodyPr/>
          <a:lstStyle/>
          <a:p>
            <a:fld id="{FC8CDB66-5842-489C-B1FD-46910BCDE232}" type="slidenum">
              <a:rPr lang="fr-FR" smtClean="0"/>
              <a:pPr/>
              <a:t>15</a:t>
            </a:fld>
            <a:endParaRPr lang="fr-FR" dirty="0"/>
          </a:p>
        </p:txBody>
      </p:sp>
      <p:sp>
        <p:nvSpPr>
          <p:cNvPr id="4" name="Titolo 3"/>
          <p:cNvSpPr>
            <a:spLocks noGrp="1"/>
          </p:cNvSpPr>
          <p:nvPr>
            <p:ph type="title"/>
          </p:nvPr>
        </p:nvSpPr>
        <p:spPr/>
        <p:txBody>
          <a:bodyPr>
            <a:normAutofit fontScale="90000"/>
          </a:bodyPr>
          <a:lstStyle/>
          <a:p>
            <a:r>
              <a:rPr lang="it-IT" smtClean="0">
                <a:solidFill>
                  <a:schemeClr val="accent2">
                    <a:lumMod val="50000"/>
                  </a:schemeClr>
                </a:solidFill>
              </a:rPr>
              <a:t>The logical space of informal learning: expository instantiations</a:t>
            </a:r>
            <a:endParaRPr lang="it-IT">
              <a:solidFill>
                <a:schemeClr val="accent2">
                  <a:lumMod val="50000"/>
                </a:schemeClr>
              </a:solidFill>
            </a:endParaRPr>
          </a:p>
        </p:txBody>
      </p:sp>
      <p:graphicFrame>
        <p:nvGraphicFramePr>
          <p:cNvPr id="6" name="Segnaposto contenuto 5"/>
          <p:cNvGraphicFramePr>
            <a:graphicFrameLocks noGrp="1"/>
          </p:cNvGraphicFramePr>
          <p:nvPr>
            <p:ph idx="1"/>
          </p:nvPr>
        </p:nvGraphicFramePr>
        <p:xfrm>
          <a:off x="230832" y="1207293"/>
          <a:ext cx="85176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4139952" y="5579948"/>
            <a:ext cx="1008112" cy="369332"/>
          </a:xfrm>
          <a:prstGeom prst="rect">
            <a:avLst/>
          </a:prstGeom>
          <a:noFill/>
        </p:spPr>
        <p:txBody>
          <a:bodyPr wrap="square" rtlCol="0">
            <a:spAutoFit/>
          </a:bodyPr>
          <a:lstStyle/>
          <a:p>
            <a:r>
              <a:rPr lang="it-IT" smtClean="0"/>
              <a:t>Locus</a:t>
            </a:r>
            <a:endParaRPr lang="it-IT"/>
          </a:p>
        </p:txBody>
      </p:sp>
      <p:cxnSp>
        <p:nvCxnSpPr>
          <p:cNvPr id="9" name="Connettore 2 8"/>
          <p:cNvCxnSpPr/>
          <p:nvPr/>
        </p:nvCxnSpPr>
        <p:spPr>
          <a:xfrm>
            <a:off x="2555776" y="5939988"/>
            <a:ext cx="388843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2123728" y="6011996"/>
            <a:ext cx="1008112" cy="369332"/>
          </a:xfrm>
          <a:prstGeom prst="rect">
            <a:avLst/>
          </a:prstGeom>
          <a:noFill/>
        </p:spPr>
        <p:txBody>
          <a:bodyPr wrap="square" rtlCol="0">
            <a:spAutoFit/>
          </a:bodyPr>
          <a:lstStyle/>
          <a:p>
            <a:r>
              <a:rPr lang="it-IT" smtClean="0"/>
              <a:t>internal</a:t>
            </a:r>
            <a:endParaRPr lang="it-IT"/>
          </a:p>
        </p:txBody>
      </p:sp>
      <p:sp>
        <p:nvSpPr>
          <p:cNvPr id="12" name="CasellaDiTesto 11"/>
          <p:cNvSpPr txBox="1"/>
          <p:nvPr/>
        </p:nvSpPr>
        <p:spPr>
          <a:xfrm>
            <a:off x="5868144" y="6011996"/>
            <a:ext cx="1008112" cy="369332"/>
          </a:xfrm>
          <a:prstGeom prst="rect">
            <a:avLst/>
          </a:prstGeom>
          <a:noFill/>
        </p:spPr>
        <p:txBody>
          <a:bodyPr wrap="square" rtlCol="0">
            <a:spAutoFit/>
          </a:bodyPr>
          <a:lstStyle/>
          <a:p>
            <a:r>
              <a:rPr lang="it-IT" smtClean="0"/>
              <a:t>external</a:t>
            </a:r>
            <a:endParaRPr lang="it-IT"/>
          </a:p>
        </p:txBody>
      </p:sp>
      <p:sp>
        <p:nvSpPr>
          <p:cNvPr id="13" name="CasellaDiTesto 12"/>
          <p:cNvSpPr txBox="1"/>
          <p:nvPr/>
        </p:nvSpPr>
        <p:spPr>
          <a:xfrm rot="16200000">
            <a:off x="1495981" y="3120643"/>
            <a:ext cx="1192780" cy="369332"/>
          </a:xfrm>
          <a:prstGeom prst="rect">
            <a:avLst/>
          </a:prstGeom>
          <a:noFill/>
        </p:spPr>
        <p:txBody>
          <a:bodyPr wrap="square" rtlCol="0">
            <a:spAutoFit/>
          </a:bodyPr>
          <a:lstStyle/>
          <a:p>
            <a:r>
              <a:rPr lang="it-IT" smtClean="0"/>
              <a:t>Feedback</a:t>
            </a:r>
            <a:endParaRPr lang="it-IT"/>
          </a:p>
        </p:txBody>
      </p:sp>
      <p:cxnSp>
        <p:nvCxnSpPr>
          <p:cNvPr id="14" name="Connettore 2 13"/>
          <p:cNvCxnSpPr/>
          <p:nvPr/>
        </p:nvCxnSpPr>
        <p:spPr>
          <a:xfrm rot="16200000">
            <a:off x="4138" y="3573017"/>
            <a:ext cx="388843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rot="16200000">
            <a:off x="940242" y="4972526"/>
            <a:ext cx="1440161" cy="369332"/>
          </a:xfrm>
          <a:prstGeom prst="rect">
            <a:avLst/>
          </a:prstGeom>
          <a:noFill/>
        </p:spPr>
        <p:txBody>
          <a:bodyPr wrap="square" rtlCol="0">
            <a:spAutoFit/>
          </a:bodyPr>
          <a:lstStyle/>
          <a:p>
            <a:r>
              <a:rPr lang="it-IT" smtClean="0"/>
              <a:t>personal</a:t>
            </a:r>
            <a:endParaRPr lang="it-IT"/>
          </a:p>
        </p:txBody>
      </p:sp>
      <p:sp>
        <p:nvSpPr>
          <p:cNvPr id="16" name="CasellaDiTesto 15"/>
          <p:cNvSpPr txBox="1"/>
          <p:nvPr/>
        </p:nvSpPr>
        <p:spPr>
          <a:xfrm rot="16200000">
            <a:off x="940243" y="1588151"/>
            <a:ext cx="1440160" cy="369332"/>
          </a:xfrm>
          <a:prstGeom prst="rect">
            <a:avLst/>
          </a:prstGeom>
          <a:noFill/>
        </p:spPr>
        <p:txBody>
          <a:bodyPr wrap="square" rtlCol="0">
            <a:spAutoFit/>
          </a:bodyPr>
          <a:lstStyle/>
          <a:p>
            <a:r>
              <a:rPr lang="it-IT" smtClean="0"/>
              <a:t>relational</a:t>
            </a:r>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pPr lvl="0"/>
            <a:r>
              <a:rPr lang="it-IT" smtClean="0"/>
              <a:t>CEPIS e-Competence Benchmark</a:t>
            </a:r>
            <a:endParaRPr lang="it-IT"/>
          </a:p>
        </p:txBody>
      </p:sp>
      <p:sp>
        <p:nvSpPr>
          <p:cNvPr id="8" name="Segnaposto contenuto 7"/>
          <p:cNvSpPr>
            <a:spLocks noGrp="1"/>
          </p:cNvSpPr>
          <p:nvPr>
            <p:ph sz="half" idx="2"/>
          </p:nvPr>
        </p:nvSpPr>
        <p:spPr>
          <a:xfrm>
            <a:off x="457200" y="1556792"/>
            <a:ext cx="4040188" cy="4896544"/>
          </a:xfrm>
        </p:spPr>
        <p:txBody>
          <a:bodyPr/>
          <a:lstStyle/>
          <a:p>
            <a:r>
              <a:rPr lang="it-IT" smtClean="0"/>
              <a:t>Features</a:t>
            </a:r>
          </a:p>
          <a:p>
            <a:pPr lvl="1"/>
            <a:r>
              <a:rPr lang="it-IT" smtClean="0"/>
              <a:t>Personal Competence Analysis Report</a:t>
            </a:r>
          </a:p>
          <a:p>
            <a:pPr lvl="1"/>
            <a:r>
              <a:rPr lang="it-IT" smtClean="0"/>
              <a:t>Matching e-Competences to ICT job profiles</a:t>
            </a:r>
          </a:p>
          <a:p>
            <a:pPr lvl="1"/>
            <a:r>
              <a:rPr lang="it-IT" smtClean="0"/>
              <a:t>Benchmarking against a EU standard</a:t>
            </a:r>
          </a:p>
          <a:p>
            <a:r>
              <a:rPr lang="it-IT" smtClean="0"/>
              <a:t>Informal Learning assumptions</a:t>
            </a:r>
          </a:p>
          <a:p>
            <a:pPr lvl="1"/>
            <a:r>
              <a:rPr lang="it-IT" smtClean="0"/>
              <a:t>Locus: internal</a:t>
            </a:r>
          </a:p>
          <a:p>
            <a:pPr lvl="1"/>
            <a:r>
              <a:rPr lang="it-IT" smtClean="0"/>
              <a:t>Feedback: personal</a:t>
            </a:r>
          </a:p>
          <a:p>
            <a:r>
              <a:rPr lang="it-IT" smtClean="0"/>
              <a:t>Validation method</a:t>
            </a:r>
          </a:p>
          <a:p>
            <a:pPr lvl="1"/>
            <a:r>
              <a:rPr lang="it-IT" smtClean="0"/>
              <a:t>Declarative</a:t>
            </a:r>
          </a:p>
          <a:p>
            <a:pPr lvl="1"/>
            <a:endParaRPr lang="it-IT" smtClean="0"/>
          </a:p>
          <a:p>
            <a:endParaRPr lang="it-IT"/>
          </a:p>
        </p:txBody>
      </p:sp>
      <p:sp>
        <p:nvSpPr>
          <p:cNvPr id="2" name="Segnaposto piè di pagina 1"/>
          <p:cNvSpPr>
            <a:spLocks noGrp="1"/>
          </p:cNvSpPr>
          <p:nvPr>
            <p:ph type="ftr" sz="quarter" idx="11"/>
          </p:nvPr>
        </p:nvSpPr>
        <p:spPr/>
        <p:txBody>
          <a:bodyPr/>
          <a:lstStyle/>
          <a:p>
            <a:r>
              <a:rPr lang="fr-FR" smtClean="0"/>
              <a:t>CREATE Conference</a:t>
            </a:r>
            <a:endParaRPr lang="fr-FR" dirty="0"/>
          </a:p>
        </p:txBody>
      </p:sp>
      <p:sp>
        <p:nvSpPr>
          <p:cNvPr id="3" name="Segnaposto numero diapositiva 2"/>
          <p:cNvSpPr>
            <a:spLocks noGrp="1"/>
          </p:cNvSpPr>
          <p:nvPr>
            <p:ph type="sldNum" sz="quarter" idx="12"/>
          </p:nvPr>
        </p:nvSpPr>
        <p:spPr/>
        <p:txBody>
          <a:bodyPr/>
          <a:lstStyle/>
          <a:p>
            <a:fld id="{FC8CDB66-5842-489C-B1FD-46910BCDE232}" type="slidenum">
              <a:rPr lang="fr-FR" smtClean="0"/>
              <a:pPr/>
              <a:t>16</a:t>
            </a:fld>
            <a:endParaRPr lang="fr-FR" dirty="0"/>
          </a:p>
        </p:txBody>
      </p:sp>
      <p:sp>
        <p:nvSpPr>
          <p:cNvPr id="11" name="Rettangolo 10"/>
          <p:cNvSpPr/>
          <p:nvPr/>
        </p:nvSpPr>
        <p:spPr>
          <a:xfrm>
            <a:off x="4676135" y="5733256"/>
            <a:ext cx="4288353" cy="369332"/>
          </a:xfrm>
          <a:prstGeom prst="rect">
            <a:avLst/>
          </a:prstGeom>
        </p:spPr>
        <p:txBody>
          <a:bodyPr wrap="none">
            <a:spAutoFit/>
          </a:bodyPr>
          <a:lstStyle/>
          <a:p>
            <a:r>
              <a:rPr lang="it-IT" smtClean="0"/>
              <a:t>http://cepisecompetencebenchmark.org/</a:t>
            </a:r>
            <a:endParaRPr lang="it-IT"/>
          </a:p>
        </p:txBody>
      </p:sp>
      <p:pic>
        <p:nvPicPr>
          <p:cNvPr id="1026" name="Picture 2" descr="Radar"/>
          <p:cNvPicPr>
            <a:picLocks noChangeAspect="1" noChangeArrowheads="1"/>
          </p:cNvPicPr>
          <p:nvPr/>
        </p:nvPicPr>
        <p:blipFill>
          <a:blip r:embed="rId2" cstate="print"/>
          <a:srcRect/>
          <a:stretch>
            <a:fillRect/>
          </a:stretch>
        </p:blipFill>
        <p:spPr bwMode="auto">
          <a:xfrm>
            <a:off x="5436096" y="1700808"/>
            <a:ext cx="2059682" cy="1926800"/>
          </a:xfrm>
          <a:prstGeom prst="rect">
            <a:avLst/>
          </a:prstGeom>
          <a:noFill/>
        </p:spPr>
      </p:pic>
      <p:pic>
        <p:nvPicPr>
          <p:cNvPr id="1028" name="Picture 4" descr="index"/>
          <p:cNvPicPr>
            <a:picLocks noChangeAspect="1" noChangeArrowheads="1"/>
          </p:cNvPicPr>
          <p:nvPr/>
        </p:nvPicPr>
        <p:blipFill>
          <a:blip r:embed="rId3" cstate="print"/>
          <a:srcRect/>
          <a:stretch>
            <a:fillRect/>
          </a:stretch>
        </p:blipFill>
        <p:spPr bwMode="auto">
          <a:xfrm>
            <a:off x="5148064" y="3645024"/>
            <a:ext cx="2734047" cy="215977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pPr lvl="0"/>
            <a:r>
              <a:rPr lang="it-IT" smtClean="0"/>
              <a:t>LinkedIn Skill endorsements</a:t>
            </a:r>
            <a:endParaRPr lang="it-IT"/>
          </a:p>
        </p:txBody>
      </p:sp>
      <p:sp>
        <p:nvSpPr>
          <p:cNvPr id="8" name="Segnaposto contenuto 7"/>
          <p:cNvSpPr>
            <a:spLocks noGrp="1"/>
          </p:cNvSpPr>
          <p:nvPr>
            <p:ph sz="half" idx="2"/>
          </p:nvPr>
        </p:nvSpPr>
        <p:spPr>
          <a:xfrm>
            <a:off x="457200" y="1556792"/>
            <a:ext cx="4402832" cy="3951288"/>
          </a:xfrm>
        </p:spPr>
        <p:txBody>
          <a:bodyPr/>
          <a:lstStyle/>
          <a:p>
            <a:r>
              <a:rPr lang="it-IT" smtClean="0"/>
              <a:t>Features</a:t>
            </a:r>
          </a:p>
          <a:p>
            <a:pPr lvl="1"/>
            <a:r>
              <a:rPr lang="en-US" smtClean="0"/>
              <a:t>Validation of strengths found in the profile from members of the professional network</a:t>
            </a:r>
          </a:p>
          <a:p>
            <a:pPr lvl="1"/>
            <a:r>
              <a:rPr lang="en-US" smtClean="0"/>
              <a:t>Beeing in touch with peers by endorsing them</a:t>
            </a:r>
            <a:endParaRPr lang="it-IT" smtClean="0"/>
          </a:p>
          <a:p>
            <a:r>
              <a:rPr lang="it-IT" smtClean="0"/>
              <a:t>Informal Learning assumptions</a:t>
            </a:r>
          </a:p>
          <a:p>
            <a:pPr lvl="1"/>
            <a:r>
              <a:rPr lang="it-IT" smtClean="0"/>
              <a:t>Locus: internal</a:t>
            </a:r>
          </a:p>
          <a:p>
            <a:pPr lvl="1"/>
            <a:r>
              <a:rPr lang="it-IT" smtClean="0"/>
              <a:t>Feedback: relational</a:t>
            </a:r>
          </a:p>
          <a:p>
            <a:r>
              <a:rPr lang="it-IT" smtClean="0"/>
              <a:t>Validation method</a:t>
            </a:r>
          </a:p>
          <a:p>
            <a:pPr lvl="1"/>
            <a:r>
              <a:rPr lang="it-IT" smtClean="0"/>
              <a:t>Declarative</a:t>
            </a:r>
          </a:p>
          <a:p>
            <a:pPr lvl="1"/>
            <a:r>
              <a:rPr lang="it-IT" smtClean="0"/>
              <a:t>Observation</a:t>
            </a:r>
          </a:p>
          <a:p>
            <a:pPr lvl="1"/>
            <a:r>
              <a:rPr lang="it-IT" smtClean="0"/>
              <a:t>Evidence Extracted from Work </a:t>
            </a:r>
          </a:p>
          <a:p>
            <a:pPr lvl="1"/>
            <a:endParaRPr lang="it-IT" smtClean="0"/>
          </a:p>
          <a:p>
            <a:endParaRPr lang="it-IT"/>
          </a:p>
        </p:txBody>
      </p:sp>
      <p:sp>
        <p:nvSpPr>
          <p:cNvPr id="2" name="Segnaposto piè di pagina 1"/>
          <p:cNvSpPr>
            <a:spLocks noGrp="1"/>
          </p:cNvSpPr>
          <p:nvPr>
            <p:ph type="ftr" sz="quarter" idx="11"/>
          </p:nvPr>
        </p:nvSpPr>
        <p:spPr/>
        <p:txBody>
          <a:bodyPr/>
          <a:lstStyle/>
          <a:p>
            <a:r>
              <a:rPr lang="fr-FR" smtClean="0"/>
              <a:t>CREATE Conference</a:t>
            </a:r>
            <a:endParaRPr lang="fr-FR" dirty="0"/>
          </a:p>
        </p:txBody>
      </p:sp>
      <p:sp>
        <p:nvSpPr>
          <p:cNvPr id="3" name="Segnaposto numero diapositiva 2"/>
          <p:cNvSpPr>
            <a:spLocks noGrp="1"/>
          </p:cNvSpPr>
          <p:nvPr>
            <p:ph type="sldNum" sz="quarter" idx="12"/>
          </p:nvPr>
        </p:nvSpPr>
        <p:spPr/>
        <p:txBody>
          <a:bodyPr/>
          <a:lstStyle/>
          <a:p>
            <a:fld id="{FC8CDB66-5842-489C-B1FD-46910BCDE232}" type="slidenum">
              <a:rPr lang="fr-FR" smtClean="0"/>
              <a:pPr/>
              <a:t>17</a:t>
            </a:fld>
            <a:endParaRPr lang="fr-FR" dirty="0"/>
          </a:p>
        </p:txBody>
      </p:sp>
      <p:sp>
        <p:nvSpPr>
          <p:cNvPr id="11" name="Rettangolo 10"/>
          <p:cNvSpPr/>
          <p:nvPr/>
        </p:nvSpPr>
        <p:spPr>
          <a:xfrm>
            <a:off x="5436096" y="4869160"/>
            <a:ext cx="2595647" cy="369332"/>
          </a:xfrm>
          <a:prstGeom prst="rect">
            <a:avLst/>
          </a:prstGeom>
        </p:spPr>
        <p:txBody>
          <a:bodyPr wrap="none">
            <a:spAutoFit/>
          </a:bodyPr>
          <a:lstStyle/>
          <a:p>
            <a:r>
              <a:rPr lang="it-IT" smtClean="0"/>
              <a:t>http://www.linkedin.com</a:t>
            </a:r>
            <a:endParaRPr lang="it-IT"/>
          </a:p>
        </p:txBody>
      </p:sp>
      <p:pic>
        <p:nvPicPr>
          <p:cNvPr id="45058" name="Picture 2"/>
          <p:cNvPicPr>
            <a:picLocks noChangeAspect="1" noChangeArrowheads="1"/>
          </p:cNvPicPr>
          <p:nvPr/>
        </p:nvPicPr>
        <p:blipFill>
          <a:blip r:embed="rId2" cstate="print"/>
          <a:srcRect/>
          <a:stretch>
            <a:fillRect/>
          </a:stretch>
        </p:blipFill>
        <p:spPr bwMode="auto">
          <a:xfrm>
            <a:off x="4860032" y="1700808"/>
            <a:ext cx="3831357" cy="292816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pPr lvl="0"/>
            <a:r>
              <a:rPr lang="it-IT" smtClean="0"/>
              <a:t>MOOCs (Coursera) certificates</a:t>
            </a:r>
            <a:endParaRPr lang="it-IT"/>
          </a:p>
        </p:txBody>
      </p:sp>
      <p:sp>
        <p:nvSpPr>
          <p:cNvPr id="8" name="Segnaposto contenuto 7"/>
          <p:cNvSpPr>
            <a:spLocks noGrp="1"/>
          </p:cNvSpPr>
          <p:nvPr>
            <p:ph sz="half" idx="2"/>
          </p:nvPr>
        </p:nvSpPr>
        <p:spPr>
          <a:xfrm>
            <a:off x="323528" y="1556792"/>
            <a:ext cx="4320480" cy="5112568"/>
          </a:xfrm>
        </p:spPr>
        <p:txBody>
          <a:bodyPr/>
          <a:lstStyle/>
          <a:p>
            <a:r>
              <a:rPr lang="it-IT" smtClean="0"/>
              <a:t>Features</a:t>
            </a:r>
          </a:p>
          <a:p>
            <a:pPr lvl="1"/>
            <a:r>
              <a:rPr lang="it-IT" smtClean="0"/>
              <a:t>Statement of Accomplishment for Massive open online courses</a:t>
            </a:r>
          </a:p>
          <a:p>
            <a:pPr lvl="1"/>
            <a:r>
              <a:rPr lang="en-US" smtClean="0"/>
              <a:t>Certificate signed by the instructor</a:t>
            </a:r>
          </a:p>
          <a:p>
            <a:r>
              <a:rPr lang="it-IT" smtClean="0"/>
              <a:t>Informal Learning assumptions</a:t>
            </a:r>
          </a:p>
          <a:p>
            <a:pPr lvl="1"/>
            <a:r>
              <a:rPr lang="it-IT" smtClean="0"/>
              <a:t>Locus: external</a:t>
            </a:r>
          </a:p>
          <a:p>
            <a:pPr lvl="1"/>
            <a:r>
              <a:rPr lang="it-IT" smtClean="0"/>
              <a:t>Feedback: personal</a:t>
            </a:r>
          </a:p>
          <a:p>
            <a:r>
              <a:rPr lang="it-IT" smtClean="0"/>
              <a:t>Validation method</a:t>
            </a:r>
          </a:p>
          <a:p>
            <a:pPr lvl="1"/>
            <a:r>
              <a:rPr lang="it-IT" smtClean="0"/>
              <a:t>Collecting Evidence</a:t>
            </a:r>
          </a:p>
          <a:p>
            <a:pPr lvl="1"/>
            <a:r>
              <a:rPr lang="it-IT" smtClean="0"/>
              <a:t>Examination</a:t>
            </a:r>
          </a:p>
          <a:p>
            <a:pPr lvl="1"/>
            <a:r>
              <a:rPr lang="it-IT" smtClean="0"/>
              <a:t>Observation</a:t>
            </a:r>
          </a:p>
          <a:p>
            <a:pPr lvl="1"/>
            <a:r>
              <a:rPr lang="it-IT" smtClean="0"/>
              <a:t>Simulations</a:t>
            </a:r>
          </a:p>
          <a:p>
            <a:endParaRPr lang="it-IT"/>
          </a:p>
        </p:txBody>
      </p:sp>
      <p:sp>
        <p:nvSpPr>
          <p:cNvPr id="2" name="Segnaposto piè di pagina 1"/>
          <p:cNvSpPr>
            <a:spLocks noGrp="1"/>
          </p:cNvSpPr>
          <p:nvPr>
            <p:ph type="ftr" sz="quarter" idx="11"/>
          </p:nvPr>
        </p:nvSpPr>
        <p:spPr/>
        <p:txBody>
          <a:bodyPr/>
          <a:lstStyle/>
          <a:p>
            <a:r>
              <a:rPr lang="fr-FR" smtClean="0"/>
              <a:t>CREATE Conference</a:t>
            </a:r>
            <a:endParaRPr lang="fr-FR" dirty="0"/>
          </a:p>
        </p:txBody>
      </p:sp>
      <p:sp>
        <p:nvSpPr>
          <p:cNvPr id="3" name="Segnaposto numero diapositiva 2"/>
          <p:cNvSpPr>
            <a:spLocks noGrp="1"/>
          </p:cNvSpPr>
          <p:nvPr>
            <p:ph type="sldNum" sz="quarter" idx="12"/>
          </p:nvPr>
        </p:nvSpPr>
        <p:spPr/>
        <p:txBody>
          <a:bodyPr/>
          <a:lstStyle/>
          <a:p>
            <a:fld id="{FC8CDB66-5842-489C-B1FD-46910BCDE232}" type="slidenum">
              <a:rPr lang="fr-FR" smtClean="0"/>
              <a:pPr/>
              <a:t>18</a:t>
            </a:fld>
            <a:endParaRPr lang="fr-FR" dirty="0"/>
          </a:p>
        </p:txBody>
      </p:sp>
      <p:sp>
        <p:nvSpPr>
          <p:cNvPr id="11" name="Rettangolo 10"/>
          <p:cNvSpPr/>
          <p:nvPr/>
        </p:nvSpPr>
        <p:spPr>
          <a:xfrm>
            <a:off x="5292080" y="4725144"/>
            <a:ext cx="2672591" cy="369332"/>
          </a:xfrm>
          <a:prstGeom prst="rect">
            <a:avLst/>
          </a:prstGeom>
        </p:spPr>
        <p:txBody>
          <a:bodyPr wrap="none">
            <a:spAutoFit/>
          </a:bodyPr>
          <a:lstStyle/>
          <a:p>
            <a:r>
              <a:rPr lang="it-IT" smtClean="0"/>
              <a:t>http://www.coursera.org/</a:t>
            </a:r>
            <a:endParaRPr lang="it-IT"/>
          </a:p>
        </p:txBody>
      </p:sp>
      <p:pic>
        <p:nvPicPr>
          <p:cNvPr id="46082" name="Picture 2"/>
          <p:cNvPicPr>
            <a:picLocks noChangeAspect="1" noChangeArrowheads="1"/>
          </p:cNvPicPr>
          <p:nvPr/>
        </p:nvPicPr>
        <p:blipFill>
          <a:blip r:embed="rId2" cstate="print"/>
          <a:srcRect/>
          <a:stretch>
            <a:fillRect/>
          </a:stretch>
        </p:blipFill>
        <p:spPr bwMode="auto">
          <a:xfrm>
            <a:off x="4494639" y="1772816"/>
            <a:ext cx="3958480" cy="2706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pPr lvl="0"/>
            <a:r>
              <a:rPr lang="it-IT" smtClean="0"/>
              <a:t>ResearchGate Score</a:t>
            </a:r>
            <a:endParaRPr lang="it-IT"/>
          </a:p>
        </p:txBody>
      </p:sp>
      <p:sp>
        <p:nvSpPr>
          <p:cNvPr id="8" name="Segnaposto contenuto 7"/>
          <p:cNvSpPr>
            <a:spLocks noGrp="1"/>
          </p:cNvSpPr>
          <p:nvPr>
            <p:ph sz="half" idx="2"/>
          </p:nvPr>
        </p:nvSpPr>
        <p:spPr>
          <a:xfrm>
            <a:off x="457200" y="1556792"/>
            <a:ext cx="4402832" cy="5112568"/>
          </a:xfrm>
        </p:spPr>
        <p:txBody>
          <a:bodyPr/>
          <a:lstStyle/>
          <a:p>
            <a:r>
              <a:rPr lang="it-IT" smtClean="0"/>
              <a:t>Features</a:t>
            </a:r>
          </a:p>
          <a:p>
            <a:pPr lvl="1"/>
            <a:r>
              <a:rPr lang="en-US" smtClean="0"/>
              <a:t>metric that measures scientific reputation based on how research is received by peers</a:t>
            </a:r>
          </a:p>
          <a:p>
            <a:pPr lvl="1"/>
            <a:r>
              <a:rPr lang="en-US" smtClean="0"/>
              <a:t>The algorithm also looks at who these peers are </a:t>
            </a:r>
          </a:p>
          <a:p>
            <a:r>
              <a:rPr lang="it-IT" smtClean="0"/>
              <a:t>Informal Learning assumptions</a:t>
            </a:r>
          </a:p>
          <a:p>
            <a:pPr lvl="1"/>
            <a:r>
              <a:rPr lang="it-IT" smtClean="0"/>
              <a:t>Locus: external</a:t>
            </a:r>
          </a:p>
          <a:p>
            <a:pPr lvl="1"/>
            <a:r>
              <a:rPr lang="it-IT" smtClean="0"/>
              <a:t>Feedback: relational</a:t>
            </a:r>
          </a:p>
          <a:p>
            <a:r>
              <a:rPr lang="it-IT" smtClean="0"/>
              <a:t>Validation method</a:t>
            </a:r>
          </a:p>
          <a:p>
            <a:pPr lvl="1"/>
            <a:r>
              <a:rPr lang="it-IT" smtClean="0"/>
              <a:t>Collecting Evidence</a:t>
            </a:r>
          </a:p>
          <a:p>
            <a:pPr lvl="1"/>
            <a:r>
              <a:rPr lang="it-IT" smtClean="0"/>
              <a:t>Declarative</a:t>
            </a:r>
          </a:p>
          <a:p>
            <a:pPr lvl="1"/>
            <a:r>
              <a:rPr lang="it-IT" smtClean="0"/>
              <a:t>Observation</a:t>
            </a:r>
          </a:p>
          <a:p>
            <a:pPr lvl="1"/>
            <a:r>
              <a:rPr lang="it-IT" smtClean="0"/>
              <a:t>Evidence Extracted from Work</a:t>
            </a:r>
          </a:p>
          <a:p>
            <a:endParaRPr lang="it-IT"/>
          </a:p>
        </p:txBody>
      </p:sp>
      <p:sp>
        <p:nvSpPr>
          <p:cNvPr id="2" name="Segnaposto piè di pagina 1"/>
          <p:cNvSpPr>
            <a:spLocks noGrp="1"/>
          </p:cNvSpPr>
          <p:nvPr>
            <p:ph type="ftr" sz="quarter" idx="11"/>
          </p:nvPr>
        </p:nvSpPr>
        <p:spPr/>
        <p:txBody>
          <a:bodyPr/>
          <a:lstStyle/>
          <a:p>
            <a:r>
              <a:rPr lang="fr-FR" smtClean="0"/>
              <a:t>CREATE Conference</a:t>
            </a:r>
            <a:endParaRPr lang="fr-FR" dirty="0"/>
          </a:p>
        </p:txBody>
      </p:sp>
      <p:sp>
        <p:nvSpPr>
          <p:cNvPr id="3" name="Segnaposto numero diapositiva 2"/>
          <p:cNvSpPr>
            <a:spLocks noGrp="1"/>
          </p:cNvSpPr>
          <p:nvPr>
            <p:ph type="sldNum" sz="quarter" idx="12"/>
          </p:nvPr>
        </p:nvSpPr>
        <p:spPr/>
        <p:txBody>
          <a:bodyPr/>
          <a:lstStyle/>
          <a:p>
            <a:fld id="{FC8CDB66-5842-489C-B1FD-46910BCDE232}" type="slidenum">
              <a:rPr lang="fr-FR" smtClean="0"/>
              <a:pPr/>
              <a:t>19</a:t>
            </a:fld>
            <a:endParaRPr lang="fr-FR" dirty="0"/>
          </a:p>
        </p:txBody>
      </p:sp>
      <p:sp>
        <p:nvSpPr>
          <p:cNvPr id="11" name="Rettangolo 10"/>
          <p:cNvSpPr/>
          <p:nvPr/>
        </p:nvSpPr>
        <p:spPr>
          <a:xfrm>
            <a:off x="5292080" y="5867980"/>
            <a:ext cx="3159904" cy="369332"/>
          </a:xfrm>
          <a:prstGeom prst="rect">
            <a:avLst/>
          </a:prstGeom>
        </p:spPr>
        <p:txBody>
          <a:bodyPr wrap="none">
            <a:spAutoFit/>
          </a:bodyPr>
          <a:lstStyle/>
          <a:p>
            <a:r>
              <a:rPr lang="it-IT" smtClean="0"/>
              <a:t>https://www.researchgate.net</a:t>
            </a:r>
            <a:endParaRPr lang="it-IT"/>
          </a:p>
        </p:txBody>
      </p:sp>
      <p:pic>
        <p:nvPicPr>
          <p:cNvPr id="47106" name="Picture 2"/>
          <p:cNvPicPr>
            <a:picLocks noChangeAspect="1" noChangeArrowheads="1"/>
          </p:cNvPicPr>
          <p:nvPr/>
        </p:nvPicPr>
        <p:blipFill>
          <a:blip r:embed="rId2" cstate="print"/>
          <a:srcRect/>
          <a:stretch>
            <a:fillRect/>
          </a:stretch>
        </p:blipFill>
        <p:spPr bwMode="auto">
          <a:xfrm>
            <a:off x="4788024" y="1808782"/>
            <a:ext cx="3885044" cy="3564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smtClean="0"/>
              <a:t>A worker centric perspective: from chaos to order</a:t>
            </a:r>
            <a:endParaRPr lang="it-IT" sz="3200"/>
          </a:p>
        </p:txBody>
      </p:sp>
      <p:sp>
        <p:nvSpPr>
          <p:cNvPr id="5" name="Segnaposto piè di pagina 4"/>
          <p:cNvSpPr>
            <a:spLocks noGrp="1"/>
          </p:cNvSpPr>
          <p:nvPr>
            <p:ph type="ftr" sz="quarter" idx="11"/>
          </p:nvPr>
        </p:nvSpPr>
        <p:spPr/>
        <p:txBody>
          <a:bodyPr/>
          <a:lstStyle/>
          <a:p>
            <a:pPr>
              <a:defRPr/>
            </a:pPr>
            <a:r>
              <a:rPr lang="it-IT" smtClean="0"/>
              <a:t>CREATE Conference</a:t>
            </a:r>
            <a:endParaRPr lang="it-IT"/>
          </a:p>
        </p:txBody>
      </p:sp>
      <p:grpSp>
        <p:nvGrpSpPr>
          <p:cNvPr id="3" name="Gruppo 117"/>
          <p:cNvGrpSpPr/>
          <p:nvPr/>
        </p:nvGrpSpPr>
        <p:grpSpPr>
          <a:xfrm>
            <a:off x="467544" y="3068960"/>
            <a:ext cx="2016224" cy="2088232"/>
            <a:chOff x="539552" y="1988840"/>
            <a:chExt cx="3384376" cy="3672408"/>
          </a:xfrm>
        </p:grpSpPr>
        <p:sp>
          <p:nvSpPr>
            <p:cNvPr id="8" name="Ovale 7"/>
            <p:cNvSpPr/>
            <p:nvPr/>
          </p:nvSpPr>
          <p:spPr>
            <a:xfrm>
              <a:off x="1547664" y="2060848"/>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2051720" y="2213248"/>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2627784" y="227687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2987824" y="227687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3203848" y="2492896"/>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3347864" y="270892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3635896" y="270892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1403648" y="2420888"/>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1700064" y="234888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971600" y="234888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1043608" y="263691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259632" y="2213248"/>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611560" y="3284984"/>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827584" y="2924944"/>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539552" y="299695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611560" y="3645024"/>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539552" y="407707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755576" y="4365104"/>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971600" y="479715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1700064" y="522920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1259632" y="5013176"/>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1547664" y="551723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1403648" y="522920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3635896" y="306896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3779912" y="335699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1835696" y="5445224"/>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3707904" y="4221088"/>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p:cNvSpPr/>
            <p:nvPr/>
          </p:nvSpPr>
          <p:spPr>
            <a:xfrm>
              <a:off x="3779912" y="3933056"/>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p:cNvSpPr/>
            <p:nvPr/>
          </p:nvSpPr>
          <p:spPr>
            <a:xfrm>
              <a:off x="3779912" y="3645024"/>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p:cNvSpPr/>
            <p:nvPr/>
          </p:nvSpPr>
          <p:spPr>
            <a:xfrm>
              <a:off x="3275856" y="5013176"/>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p:cNvSpPr/>
            <p:nvPr/>
          </p:nvSpPr>
          <p:spPr>
            <a:xfrm>
              <a:off x="2267744" y="5301208"/>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p:nvPr/>
          </p:nvSpPr>
          <p:spPr>
            <a:xfrm>
              <a:off x="2339752" y="227687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p:cNvSpPr/>
            <p:nvPr/>
          </p:nvSpPr>
          <p:spPr>
            <a:xfrm>
              <a:off x="2411760" y="2132856"/>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p:cNvSpPr/>
            <p:nvPr/>
          </p:nvSpPr>
          <p:spPr>
            <a:xfrm>
              <a:off x="2771800" y="2132856"/>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2123728" y="551723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p:nvPr/>
          </p:nvSpPr>
          <p:spPr>
            <a:xfrm>
              <a:off x="1259632" y="198884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descr="http://www.menphis75.com/images/foto_varie/PianetaTerra2.gif"/>
            <p:cNvPicPr>
              <a:picLocks noChangeAspect="1" noChangeArrowheads="1"/>
            </p:cNvPicPr>
            <p:nvPr/>
          </p:nvPicPr>
          <p:blipFill>
            <a:blip r:embed="rId2" cstate="print"/>
            <a:srcRect/>
            <a:stretch>
              <a:fillRect/>
            </a:stretch>
          </p:blipFill>
          <p:spPr bwMode="auto">
            <a:xfrm>
              <a:off x="869308" y="2492896"/>
              <a:ext cx="2838596" cy="2736304"/>
            </a:xfrm>
            <a:prstGeom prst="rect">
              <a:avLst/>
            </a:prstGeom>
            <a:noFill/>
          </p:spPr>
        </p:pic>
      </p:grpSp>
      <p:sp>
        <p:nvSpPr>
          <p:cNvPr id="46" name="Segnaposto numero diapositiva 45"/>
          <p:cNvSpPr>
            <a:spLocks noGrp="1"/>
          </p:cNvSpPr>
          <p:nvPr>
            <p:ph type="sldNum" sz="quarter" idx="12"/>
          </p:nvPr>
        </p:nvSpPr>
        <p:spPr/>
        <p:txBody>
          <a:bodyPr/>
          <a:lstStyle/>
          <a:p>
            <a:pPr>
              <a:defRPr/>
            </a:pPr>
            <a:fld id="{2CDCDD8E-770C-4DAF-8A57-32F55CF133C6}" type="slidenum">
              <a:rPr lang="it-IT" smtClean="0"/>
              <a:pPr>
                <a:defRPr/>
              </a:pPr>
              <a:t>2</a:t>
            </a:fld>
            <a:endParaRPr lang="it-IT"/>
          </a:p>
        </p:txBody>
      </p:sp>
      <p:sp>
        <p:nvSpPr>
          <p:cNvPr id="47" name="Segnaposto data 46"/>
          <p:cNvSpPr>
            <a:spLocks noGrp="1"/>
          </p:cNvSpPr>
          <p:nvPr>
            <p:ph type="dt" sz="half" idx="10"/>
          </p:nvPr>
        </p:nvSpPr>
        <p:spPr/>
        <p:txBody>
          <a:bodyPr/>
          <a:lstStyle/>
          <a:p>
            <a:pPr>
              <a:defRPr/>
            </a:pPr>
            <a:r>
              <a:rPr lang="it-IT" smtClean="0"/>
              <a:t>20 September 2013</a:t>
            </a:r>
            <a:endParaRPr lang="it-IT"/>
          </a:p>
        </p:txBody>
      </p:sp>
      <p:sp>
        <p:nvSpPr>
          <p:cNvPr id="56" name="CasellaDiTesto 55"/>
          <p:cNvSpPr txBox="1"/>
          <p:nvPr/>
        </p:nvSpPr>
        <p:spPr>
          <a:xfrm rot="16200000">
            <a:off x="3262754" y="3118574"/>
            <a:ext cx="1979712" cy="369332"/>
          </a:xfrm>
          <a:prstGeom prst="rect">
            <a:avLst/>
          </a:prstGeom>
          <a:noFill/>
        </p:spPr>
        <p:txBody>
          <a:bodyPr wrap="square" rtlCol="0">
            <a:spAutoFit/>
          </a:bodyPr>
          <a:lstStyle/>
          <a:p>
            <a:r>
              <a:rPr lang="it-IT" b="1" smtClean="0"/>
              <a:t>Internet</a:t>
            </a:r>
            <a:endParaRPr lang="it-IT" b="1"/>
          </a:p>
        </p:txBody>
      </p:sp>
      <p:grpSp>
        <p:nvGrpSpPr>
          <p:cNvPr id="4" name="Gruppo 121"/>
          <p:cNvGrpSpPr/>
          <p:nvPr/>
        </p:nvGrpSpPr>
        <p:grpSpPr>
          <a:xfrm>
            <a:off x="4149245" y="1700808"/>
            <a:ext cx="4464496" cy="4329772"/>
            <a:chOff x="4149245" y="1700808"/>
            <a:chExt cx="4464496" cy="4329772"/>
          </a:xfrm>
        </p:grpSpPr>
        <p:cxnSp>
          <p:nvCxnSpPr>
            <p:cNvPr id="52" name="Connettore 1 51"/>
            <p:cNvCxnSpPr>
              <a:endCxn id="61" idx="0"/>
            </p:cNvCxnSpPr>
            <p:nvPr/>
          </p:nvCxnSpPr>
          <p:spPr>
            <a:xfrm>
              <a:off x="4509285" y="3212976"/>
              <a:ext cx="360040" cy="864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nello 52"/>
            <p:cNvSpPr/>
            <p:nvPr/>
          </p:nvSpPr>
          <p:spPr>
            <a:xfrm>
              <a:off x="4149245" y="1772816"/>
              <a:ext cx="4392488" cy="4248472"/>
            </a:xfrm>
            <a:prstGeom prst="donut">
              <a:avLst>
                <a:gd name="adj" fmla="val 5579"/>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4" name="CasellaDiTesto 53"/>
            <p:cNvSpPr txBox="1"/>
            <p:nvPr/>
          </p:nvSpPr>
          <p:spPr>
            <a:xfrm>
              <a:off x="5877437" y="1700808"/>
              <a:ext cx="1979712" cy="369332"/>
            </a:xfrm>
            <a:prstGeom prst="rect">
              <a:avLst/>
            </a:prstGeom>
            <a:noFill/>
          </p:spPr>
          <p:txBody>
            <a:bodyPr wrap="square" rtlCol="0">
              <a:spAutoFit/>
            </a:bodyPr>
            <a:lstStyle/>
            <a:p>
              <a:r>
                <a:rPr lang="it-IT" b="1" smtClean="0"/>
                <a:t>Internet</a:t>
              </a:r>
              <a:endParaRPr lang="it-IT" b="1"/>
            </a:p>
          </p:txBody>
        </p:sp>
        <p:sp>
          <p:nvSpPr>
            <p:cNvPr id="55" name="CasellaDiTesto 54"/>
            <p:cNvSpPr txBox="1"/>
            <p:nvPr/>
          </p:nvSpPr>
          <p:spPr>
            <a:xfrm>
              <a:off x="5913949" y="5661248"/>
              <a:ext cx="1979712" cy="369332"/>
            </a:xfrm>
            <a:prstGeom prst="rect">
              <a:avLst/>
            </a:prstGeom>
            <a:noFill/>
          </p:spPr>
          <p:txBody>
            <a:bodyPr wrap="square" rtlCol="0">
              <a:spAutoFit/>
            </a:bodyPr>
            <a:lstStyle/>
            <a:p>
              <a:r>
                <a:rPr lang="it-IT" b="1" smtClean="0"/>
                <a:t>Internet</a:t>
              </a:r>
              <a:endParaRPr lang="it-IT" b="1"/>
            </a:p>
          </p:txBody>
        </p:sp>
        <p:sp>
          <p:nvSpPr>
            <p:cNvPr id="57" name="CasellaDiTesto 56"/>
            <p:cNvSpPr txBox="1"/>
            <p:nvPr/>
          </p:nvSpPr>
          <p:spPr>
            <a:xfrm rot="5400000">
              <a:off x="7439219" y="4162182"/>
              <a:ext cx="1979712" cy="369332"/>
            </a:xfrm>
            <a:prstGeom prst="rect">
              <a:avLst/>
            </a:prstGeom>
            <a:noFill/>
          </p:spPr>
          <p:txBody>
            <a:bodyPr wrap="square" rtlCol="0">
              <a:spAutoFit/>
            </a:bodyPr>
            <a:lstStyle/>
            <a:p>
              <a:r>
                <a:rPr lang="it-IT" b="1" smtClean="0"/>
                <a:t>Internet</a:t>
              </a:r>
              <a:endParaRPr lang="it-IT" b="1"/>
            </a:p>
          </p:txBody>
        </p:sp>
        <p:sp>
          <p:nvSpPr>
            <p:cNvPr id="58" name="Ovale 57"/>
            <p:cNvSpPr/>
            <p:nvPr/>
          </p:nvSpPr>
          <p:spPr>
            <a:xfrm>
              <a:off x="5877437" y="3429000"/>
              <a:ext cx="1008112" cy="93610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smtClean="0">
                  <a:solidFill>
                    <a:schemeClr val="accent2">
                      <a:lumMod val="50000"/>
                    </a:schemeClr>
                  </a:solidFill>
                </a:rPr>
                <a:t>worker</a:t>
              </a:r>
              <a:endParaRPr lang="it-IT" b="1">
                <a:solidFill>
                  <a:schemeClr val="accent2">
                    <a:lumMod val="50000"/>
                  </a:schemeClr>
                </a:solidFill>
              </a:endParaRPr>
            </a:p>
          </p:txBody>
        </p:sp>
        <p:sp>
          <p:nvSpPr>
            <p:cNvPr id="59" name="Ovale 58"/>
            <p:cNvSpPr/>
            <p:nvPr/>
          </p:nvSpPr>
          <p:spPr>
            <a:xfrm>
              <a:off x="7317597" y="3933056"/>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sp>
          <p:nvSpPr>
            <p:cNvPr id="60" name="Ovale 59"/>
            <p:cNvSpPr/>
            <p:nvPr/>
          </p:nvSpPr>
          <p:spPr>
            <a:xfrm>
              <a:off x="7605629" y="3501008"/>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sp>
          <p:nvSpPr>
            <p:cNvPr id="61" name="Ovale 60"/>
            <p:cNvSpPr/>
            <p:nvPr/>
          </p:nvSpPr>
          <p:spPr>
            <a:xfrm>
              <a:off x="4725309" y="4077072"/>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sp>
          <p:nvSpPr>
            <p:cNvPr id="62" name="Ovale 61"/>
            <p:cNvSpPr/>
            <p:nvPr/>
          </p:nvSpPr>
          <p:spPr>
            <a:xfrm>
              <a:off x="5517397" y="4941168"/>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sp>
          <p:nvSpPr>
            <p:cNvPr id="63" name="Ovale 62"/>
            <p:cNvSpPr/>
            <p:nvPr/>
          </p:nvSpPr>
          <p:spPr>
            <a:xfrm>
              <a:off x="6381493" y="5229200"/>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sp>
          <p:nvSpPr>
            <p:cNvPr id="64" name="Ovale 63"/>
            <p:cNvSpPr/>
            <p:nvPr/>
          </p:nvSpPr>
          <p:spPr>
            <a:xfrm>
              <a:off x="6669525" y="4797152"/>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sp>
          <p:nvSpPr>
            <p:cNvPr id="65" name="Ovale 64"/>
            <p:cNvSpPr/>
            <p:nvPr/>
          </p:nvSpPr>
          <p:spPr>
            <a:xfrm>
              <a:off x="6741533" y="2636912"/>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cxnSp>
          <p:nvCxnSpPr>
            <p:cNvPr id="66" name="Connettore 1 65"/>
            <p:cNvCxnSpPr/>
            <p:nvPr/>
          </p:nvCxnSpPr>
          <p:spPr>
            <a:xfrm flipH="1" flipV="1">
              <a:off x="5589405" y="2132856"/>
              <a:ext cx="42179" cy="618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e 66"/>
            <p:cNvSpPr/>
            <p:nvPr/>
          </p:nvSpPr>
          <p:spPr>
            <a:xfrm>
              <a:off x="5517397" y="2708920"/>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cxnSp>
          <p:nvCxnSpPr>
            <p:cNvPr id="68" name="Connettore 1 67"/>
            <p:cNvCxnSpPr>
              <a:endCxn id="67" idx="2"/>
            </p:cNvCxnSpPr>
            <p:nvPr/>
          </p:nvCxnSpPr>
          <p:spPr>
            <a:xfrm flipV="1">
              <a:off x="4653301" y="2852936"/>
              <a:ext cx="864096" cy="144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ttore 1 68"/>
            <p:cNvCxnSpPr>
              <a:endCxn id="65" idx="1"/>
            </p:cNvCxnSpPr>
            <p:nvPr/>
          </p:nvCxnSpPr>
          <p:spPr>
            <a:xfrm>
              <a:off x="6453501" y="1988840"/>
              <a:ext cx="330213" cy="690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ttore 1 69"/>
            <p:cNvCxnSpPr>
              <a:stCxn id="65" idx="6"/>
            </p:cNvCxnSpPr>
            <p:nvPr/>
          </p:nvCxnSpPr>
          <p:spPr>
            <a:xfrm>
              <a:off x="7029565" y="2780928"/>
              <a:ext cx="100811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ttore 1 70"/>
            <p:cNvCxnSpPr>
              <a:endCxn id="60" idx="7"/>
            </p:cNvCxnSpPr>
            <p:nvPr/>
          </p:nvCxnSpPr>
          <p:spPr>
            <a:xfrm flipH="1">
              <a:off x="7851480" y="3356992"/>
              <a:ext cx="330213" cy="186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ttore 1 71"/>
            <p:cNvCxnSpPr>
              <a:endCxn id="60" idx="5"/>
            </p:cNvCxnSpPr>
            <p:nvPr/>
          </p:nvCxnSpPr>
          <p:spPr>
            <a:xfrm flipH="1" flipV="1">
              <a:off x="7851480" y="3746859"/>
              <a:ext cx="402221" cy="330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ttore 1 72"/>
            <p:cNvCxnSpPr>
              <a:endCxn id="59" idx="0"/>
            </p:cNvCxnSpPr>
            <p:nvPr/>
          </p:nvCxnSpPr>
          <p:spPr>
            <a:xfrm>
              <a:off x="7461613" y="2348880"/>
              <a:ext cx="0" cy="1584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flipV="1">
              <a:off x="4365269" y="3429000"/>
              <a:ext cx="57606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ttore 1 74"/>
            <p:cNvCxnSpPr>
              <a:endCxn id="59" idx="5"/>
            </p:cNvCxnSpPr>
            <p:nvPr/>
          </p:nvCxnSpPr>
          <p:spPr>
            <a:xfrm flipH="1" flipV="1">
              <a:off x="7563448" y="4178907"/>
              <a:ext cx="402223" cy="762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ttore 1 75"/>
            <p:cNvCxnSpPr>
              <a:stCxn id="77" idx="0"/>
            </p:cNvCxnSpPr>
            <p:nvPr/>
          </p:nvCxnSpPr>
          <p:spPr>
            <a:xfrm flipH="1" flipV="1">
              <a:off x="4941333" y="2564904"/>
              <a:ext cx="72008"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e 76"/>
            <p:cNvSpPr/>
            <p:nvPr/>
          </p:nvSpPr>
          <p:spPr>
            <a:xfrm>
              <a:off x="4869325" y="3212976"/>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cxnSp>
          <p:nvCxnSpPr>
            <p:cNvPr id="78" name="Connettore 1 77"/>
            <p:cNvCxnSpPr>
              <a:endCxn id="64" idx="6"/>
            </p:cNvCxnSpPr>
            <p:nvPr/>
          </p:nvCxnSpPr>
          <p:spPr>
            <a:xfrm flipH="1">
              <a:off x="6957557" y="4509120"/>
              <a:ext cx="1224136"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a:stCxn id="55" idx="0"/>
              <a:endCxn id="64" idx="4"/>
            </p:cNvCxnSpPr>
            <p:nvPr/>
          </p:nvCxnSpPr>
          <p:spPr>
            <a:xfrm flipH="1" flipV="1">
              <a:off x="6813541" y="5085184"/>
              <a:ext cx="9026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ttore 1 79"/>
            <p:cNvCxnSpPr>
              <a:endCxn id="63" idx="6"/>
            </p:cNvCxnSpPr>
            <p:nvPr/>
          </p:nvCxnSpPr>
          <p:spPr>
            <a:xfrm flipH="1" flipV="1">
              <a:off x="6669525" y="5373216"/>
              <a:ext cx="648072"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ttore 1 80"/>
            <p:cNvCxnSpPr>
              <a:endCxn id="63" idx="2"/>
            </p:cNvCxnSpPr>
            <p:nvPr/>
          </p:nvCxnSpPr>
          <p:spPr>
            <a:xfrm flipV="1">
              <a:off x="5661413" y="5373216"/>
              <a:ext cx="72008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ttore 1 81"/>
            <p:cNvCxnSpPr>
              <a:endCxn id="62" idx="5"/>
            </p:cNvCxnSpPr>
            <p:nvPr/>
          </p:nvCxnSpPr>
          <p:spPr>
            <a:xfrm flipH="1" flipV="1">
              <a:off x="5763248" y="5187019"/>
              <a:ext cx="330213" cy="546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ttore 1 82"/>
            <p:cNvCxnSpPr>
              <a:endCxn id="62" idx="2"/>
            </p:cNvCxnSpPr>
            <p:nvPr/>
          </p:nvCxnSpPr>
          <p:spPr>
            <a:xfrm>
              <a:off x="4797317" y="5085184"/>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ttore 1 83"/>
            <p:cNvCxnSpPr>
              <a:endCxn id="61" idx="4"/>
            </p:cNvCxnSpPr>
            <p:nvPr/>
          </p:nvCxnSpPr>
          <p:spPr>
            <a:xfrm flipV="1">
              <a:off x="4653301" y="4365104"/>
              <a:ext cx="216024" cy="504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ttore 1 84"/>
            <p:cNvCxnSpPr>
              <a:stCxn id="57" idx="2"/>
            </p:cNvCxnSpPr>
            <p:nvPr/>
          </p:nvCxnSpPr>
          <p:spPr>
            <a:xfrm flipH="1" flipV="1">
              <a:off x="7821654" y="2708921"/>
              <a:ext cx="422755" cy="16379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ttore 1 85"/>
            <p:cNvCxnSpPr/>
            <p:nvPr/>
          </p:nvCxnSpPr>
          <p:spPr>
            <a:xfrm flipV="1">
              <a:off x="7821653" y="3140969"/>
              <a:ext cx="288033" cy="20162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ttore 1 86"/>
            <p:cNvCxnSpPr>
              <a:stCxn id="55" idx="0"/>
            </p:cNvCxnSpPr>
            <p:nvPr/>
          </p:nvCxnSpPr>
          <p:spPr>
            <a:xfrm flipV="1">
              <a:off x="6903805" y="4437113"/>
              <a:ext cx="1277888" cy="1224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ttore 1 87"/>
            <p:cNvCxnSpPr/>
            <p:nvPr/>
          </p:nvCxnSpPr>
          <p:spPr>
            <a:xfrm flipV="1">
              <a:off x="6165469" y="5373216"/>
              <a:ext cx="1368152"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ttore 1 88"/>
            <p:cNvCxnSpPr/>
            <p:nvPr/>
          </p:nvCxnSpPr>
          <p:spPr>
            <a:xfrm flipH="1" flipV="1">
              <a:off x="4509285" y="4509120"/>
              <a:ext cx="792088"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ttore 1 89"/>
            <p:cNvCxnSpPr/>
            <p:nvPr/>
          </p:nvCxnSpPr>
          <p:spPr>
            <a:xfrm flipV="1">
              <a:off x="4437277" y="2996952"/>
              <a:ext cx="216024" cy="1224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ttore 1 90"/>
            <p:cNvCxnSpPr>
              <a:stCxn id="54" idx="2"/>
            </p:cNvCxnSpPr>
            <p:nvPr/>
          </p:nvCxnSpPr>
          <p:spPr>
            <a:xfrm>
              <a:off x="6867293" y="2070140"/>
              <a:ext cx="1386408" cy="150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ttore 1 91"/>
            <p:cNvCxnSpPr/>
            <p:nvPr/>
          </p:nvCxnSpPr>
          <p:spPr>
            <a:xfrm>
              <a:off x="6021453" y="2060848"/>
              <a:ext cx="136815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ttore 1 92"/>
            <p:cNvCxnSpPr/>
            <p:nvPr/>
          </p:nvCxnSpPr>
          <p:spPr>
            <a:xfrm flipV="1">
              <a:off x="4725309" y="2060849"/>
              <a:ext cx="1080121" cy="792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ttore 1 93"/>
            <p:cNvCxnSpPr/>
            <p:nvPr/>
          </p:nvCxnSpPr>
          <p:spPr>
            <a:xfrm>
              <a:off x="5949445" y="2060848"/>
              <a:ext cx="1800200"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ttore 1 94"/>
            <p:cNvCxnSpPr>
              <a:stCxn id="57" idx="2"/>
            </p:cNvCxnSpPr>
            <p:nvPr/>
          </p:nvCxnSpPr>
          <p:spPr>
            <a:xfrm flipH="1" flipV="1">
              <a:off x="7542005" y="2501280"/>
              <a:ext cx="702404" cy="1845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Connettore 1 95"/>
            <p:cNvCxnSpPr/>
            <p:nvPr/>
          </p:nvCxnSpPr>
          <p:spPr>
            <a:xfrm flipH="1">
              <a:off x="4437277" y="2420888"/>
              <a:ext cx="720080" cy="1224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ttore 1 96"/>
            <p:cNvCxnSpPr/>
            <p:nvPr/>
          </p:nvCxnSpPr>
          <p:spPr>
            <a:xfrm>
              <a:off x="4437277" y="3645024"/>
              <a:ext cx="36004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ttore 1 97"/>
            <p:cNvCxnSpPr/>
            <p:nvPr/>
          </p:nvCxnSpPr>
          <p:spPr>
            <a:xfrm flipH="1" flipV="1">
              <a:off x="4437277" y="4149080"/>
              <a:ext cx="864096" cy="1296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ttore 1 98"/>
            <p:cNvCxnSpPr/>
            <p:nvPr/>
          </p:nvCxnSpPr>
          <p:spPr>
            <a:xfrm>
              <a:off x="5301373" y="5445224"/>
              <a:ext cx="1512168"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ttore 1 99"/>
            <p:cNvCxnSpPr/>
            <p:nvPr/>
          </p:nvCxnSpPr>
          <p:spPr>
            <a:xfrm>
              <a:off x="5373381" y="2276872"/>
              <a:ext cx="2088232"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ttore 1 100"/>
            <p:cNvCxnSpPr/>
            <p:nvPr/>
          </p:nvCxnSpPr>
          <p:spPr>
            <a:xfrm flipH="1" flipV="1">
              <a:off x="5229365" y="5445224"/>
              <a:ext cx="1872208"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CasellaDiTesto 101"/>
            <p:cNvSpPr txBox="1"/>
            <p:nvPr/>
          </p:nvSpPr>
          <p:spPr>
            <a:xfrm>
              <a:off x="5733421" y="2708920"/>
              <a:ext cx="648072" cy="369332"/>
            </a:xfrm>
            <a:prstGeom prst="rect">
              <a:avLst/>
            </a:prstGeom>
            <a:noFill/>
          </p:spPr>
          <p:txBody>
            <a:bodyPr wrap="square" rtlCol="0">
              <a:spAutoFit/>
            </a:bodyPr>
            <a:lstStyle/>
            <a:p>
              <a:r>
                <a:rPr lang="it-IT" sz="900" smtClean="0"/>
                <a:t>Learning object</a:t>
              </a:r>
              <a:endParaRPr lang="it-IT" sz="900"/>
            </a:p>
          </p:txBody>
        </p:sp>
        <p:sp>
          <p:nvSpPr>
            <p:cNvPr id="103" name="CasellaDiTesto 102"/>
            <p:cNvSpPr txBox="1"/>
            <p:nvPr/>
          </p:nvSpPr>
          <p:spPr>
            <a:xfrm>
              <a:off x="5085349" y="3275692"/>
              <a:ext cx="648072" cy="230832"/>
            </a:xfrm>
            <a:prstGeom prst="rect">
              <a:avLst/>
            </a:prstGeom>
            <a:noFill/>
          </p:spPr>
          <p:txBody>
            <a:bodyPr wrap="square" rtlCol="0">
              <a:spAutoFit/>
            </a:bodyPr>
            <a:lstStyle/>
            <a:p>
              <a:r>
                <a:rPr lang="it-IT" sz="900" smtClean="0"/>
                <a:t>Teacher</a:t>
              </a:r>
              <a:endParaRPr lang="it-IT" sz="900"/>
            </a:p>
          </p:txBody>
        </p:sp>
        <p:sp>
          <p:nvSpPr>
            <p:cNvPr id="104" name="CasellaDiTesto 103"/>
            <p:cNvSpPr txBox="1"/>
            <p:nvPr/>
          </p:nvSpPr>
          <p:spPr>
            <a:xfrm>
              <a:off x="4797317" y="4350296"/>
              <a:ext cx="720080" cy="230832"/>
            </a:xfrm>
            <a:prstGeom prst="rect">
              <a:avLst/>
            </a:prstGeom>
            <a:noFill/>
          </p:spPr>
          <p:txBody>
            <a:bodyPr wrap="square" rtlCol="0">
              <a:spAutoFit/>
            </a:bodyPr>
            <a:lstStyle/>
            <a:p>
              <a:r>
                <a:rPr lang="it-IT" sz="900" smtClean="0"/>
                <a:t>University</a:t>
              </a:r>
              <a:endParaRPr lang="it-IT" sz="900"/>
            </a:p>
          </p:txBody>
        </p:sp>
        <p:sp>
          <p:nvSpPr>
            <p:cNvPr id="105" name="CasellaDiTesto 104"/>
            <p:cNvSpPr txBox="1"/>
            <p:nvPr/>
          </p:nvSpPr>
          <p:spPr>
            <a:xfrm>
              <a:off x="5445389" y="4581128"/>
              <a:ext cx="936104" cy="369332"/>
            </a:xfrm>
            <a:prstGeom prst="rect">
              <a:avLst/>
            </a:prstGeom>
            <a:noFill/>
          </p:spPr>
          <p:txBody>
            <a:bodyPr wrap="square" rtlCol="0">
              <a:spAutoFit/>
            </a:bodyPr>
            <a:lstStyle/>
            <a:p>
              <a:r>
                <a:rPr lang="it-IT" sz="900" smtClean="0"/>
                <a:t>Professional association</a:t>
              </a:r>
              <a:endParaRPr lang="it-IT" sz="900"/>
            </a:p>
          </p:txBody>
        </p:sp>
        <p:sp>
          <p:nvSpPr>
            <p:cNvPr id="106" name="CasellaDiTesto 105"/>
            <p:cNvSpPr txBox="1"/>
            <p:nvPr/>
          </p:nvSpPr>
          <p:spPr>
            <a:xfrm>
              <a:off x="6669525" y="4566320"/>
              <a:ext cx="720080" cy="230832"/>
            </a:xfrm>
            <a:prstGeom prst="rect">
              <a:avLst/>
            </a:prstGeom>
            <a:noFill/>
          </p:spPr>
          <p:txBody>
            <a:bodyPr wrap="square" rtlCol="0">
              <a:spAutoFit/>
            </a:bodyPr>
            <a:lstStyle/>
            <a:p>
              <a:r>
                <a:rPr lang="it-IT" sz="900" smtClean="0"/>
                <a:t>colleague</a:t>
              </a:r>
              <a:endParaRPr lang="it-IT" sz="900"/>
            </a:p>
          </p:txBody>
        </p:sp>
        <p:sp>
          <p:nvSpPr>
            <p:cNvPr id="107" name="CasellaDiTesto 106"/>
            <p:cNvSpPr txBox="1"/>
            <p:nvPr/>
          </p:nvSpPr>
          <p:spPr>
            <a:xfrm>
              <a:off x="6669525" y="2924944"/>
              <a:ext cx="720080" cy="230832"/>
            </a:xfrm>
            <a:prstGeom prst="rect">
              <a:avLst/>
            </a:prstGeom>
            <a:noFill/>
          </p:spPr>
          <p:txBody>
            <a:bodyPr wrap="square" rtlCol="0">
              <a:spAutoFit/>
            </a:bodyPr>
            <a:lstStyle/>
            <a:p>
              <a:r>
                <a:rPr lang="it-IT" sz="900" smtClean="0"/>
                <a:t>friend</a:t>
              </a:r>
              <a:endParaRPr lang="it-IT" sz="900"/>
            </a:p>
          </p:txBody>
        </p:sp>
        <p:sp>
          <p:nvSpPr>
            <p:cNvPr id="108" name="CasellaDiTesto 107"/>
            <p:cNvSpPr txBox="1"/>
            <p:nvPr/>
          </p:nvSpPr>
          <p:spPr>
            <a:xfrm>
              <a:off x="6957557" y="4221088"/>
              <a:ext cx="720080" cy="230832"/>
            </a:xfrm>
            <a:prstGeom prst="rect">
              <a:avLst/>
            </a:prstGeom>
            <a:noFill/>
          </p:spPr>
          <p:txBody>
            <a:bodyPr wrap="square" rtlCol="0">
              <a:spAutoFit/>
            </a:bodyPr>
            <a:lstStyle/>
            <a:p>
              <a:r>
                <a:rPr lang="it-IT" sz="900" smtClean="0"/>
                <a:t>Company</a:t>
              </a:r>
              <a:endParaRPr lang="it-IT" sz="900"/>
            </a:p>
          </p:txBody>
        </p:sp>
        <p:sp>
          <p:nvSpPr>
            <p:cNvPr id="109" name="CasellaDiTesto 108"/>
            <p:cNvSpPr txBox="1"/>
            <p:nvPr/>
          </p:nvSpPr>
          <p:spPr>
            <a:xfrm>
              <a:off x="6021453" y="5013176"/>
              <a:ext cx="720080" cy="230832"/>
            </a:xfrm>
            <a:prstGeom prst="rect">
              <a:avLst/>
            </a:prstGeom>
            <a:noFill/>
          </p:spPr>
          <p:txBody>
            <a:bodyPr wrap="square" rtlCol="0">
              <a:spAutoFit/>
            </a:bodyPr>
            <a:lstStyle/>
            <a:p>
              <a:r>
                <a:rPr lang="it-IT" sz="900" smtClean="0"/>
                <a:t>colleague</a:t>
              </a:r>
              <a:endParaRPr lang="it-IT" sz="900"/>
            </a:p>
          </p:txBody>
        </p:sp>
        <p:sp>
          <p:nvSpPr>
            <p:cNvPr id="110" name="CasellaDiTesto 109"/>
            <p:cNvSpPr txBox="1"/>
            <p:nvPr/>
          </p:nvSpPr>
          <p:spPr>
            <a:xfrm>
              <a:off x="7173581" y="3284984"/>
              <a:ext cx="720080" cy="230832"/>
            </a:xfrm>
            <a:prstGeom prst="rect">
              <a:avLst/>
            </a:prstGeom>
            <a:noFill/>
          </p:spPr>
          <p:txBody>
            <a:bodyPr wrap="square" rtlCol="0">
              <a:spAutoFit/>
            </a:bodyPr>
            <a:lstStyle/>
            <a:p>
              <a:r>
                <a:rPr lang="it-IT" sz="900" smtClean="0"/>
                <a:t>colleague</a:t>
              </a:r>
              <a:endParaRPr lang="it-IT" sz="900"/>
            </a:p>
          </p:txBody>
        </p:sp>
        <p:cxnSp>
          <p:nvCxnSpPr>
            <p:cNvPr id="111" name="Connettore 1 110"/>
            <p:cNvCxnSpPr>
              <a:stCxn id="58" idx="0"/>
            </p:cNvCxnSpPr>
            <p:nvPr/>
          </p:nvCxnSpPr>
          <p:spPr>
            <a:xfrm flipH="1" flipV="1">
              <a:off x="6237477" y="2060848"/>
              <a:ext cx="144016"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Arco 111"/>
            <p:cNvSpPr/>
            <p:nvPr/>
          </p:nvSpPr>
          <p:spPr>
            <a:xfrm rot="18875156">
              <a:off x="6852778" y="3497070"/>
              <a:ext cx="771639" cy="570626"/>
            </a:xfrm>
            <a:prstGeom prst="arc">
              <a:avLst>
                <a:gd name="adj1" fmla="val 13881670"/>
                <a:gd name="adj2" fmla="val 1103772"/>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3" name="Arco 112"/>
            <p:cNvSpPr/>
            <p:nvPr/>
          </p:nvSpPr>
          <p:spPr>
            <a:xfrm rot="2307454">
              <a:off x="6314794" y="4348159"/>
              <a:ext cx="752479" cy="321921"/>
            </a:xfrm>
            <a:prstGeom prst="arc">
              <a:avLst>
                <a:gd name="adj1" fmla="val 13881670"/>
                <a:gd name="adj2" fmla="val 1103772"/>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4" name="Arco 113"/>
            <p:cNvSpPr/>
            <p:nvPr/>
          </p:nvSpPr>
          <p:spPr>
            <a:xfrm rot="12752691">
              <a:off x="5900597" y="4441367"/>
              <a:ext cx="1008112" cy="648072"/>
            </a:xfrm>
            <a:prstGeom prst="arc">
              <a:avLst>
                <a:gd name="adj1" fmla="val 13881670"/>
                <a:gd name="adj2" fmla="val 1103772"/>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5" name="Arco 114"/>
            <p:cNvSpPr/>
            <p:nvPr/>
          </p:nvSpPr>
          <p:spPr>
            <a:xfrm rot="16967972">
              <a:off x="6305212" y="2950968"/>
              <a:ext cx="412715" cy="635136"/>
            </a:xfrm>
            <a:prstGeom prst="arc">
              <a:avLst>
                <a:gd name="adj1" fmla="val 13881670"/>
                <a:gd name="adj2" fmla="val 7664382"/>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6" name="Arco 115"/>
            <p:cNvSpPr/>
            <p:nvPr/>
          </p:nvSpPr>
          <p:spPr>
            <a:xfrm rot="15581061">
              <a:off x="5263584" y="4292430"/>
              <a:ext cx="1050008" cy="721411"/>
            </a:xfrm>
            <a:prstGeom prst="arc">
              <a:avLst>
                <a:gd name="adj1" fmla="val 13881670"/>
                <a:gd name="adj2" fmla="val 1103772"/>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17" name="Connettore 1 116"/>
            <p:cNvCxnSpPr>
              <a:endCxn id="58" idx="2"/>
            </p:cNvCxnSpPr>
            <p:nvPr/>
          </p:nvCxnSpPr>
          <p:spPr>
            <a:xfrm>
              <a:off x="4437277" y="3717032"/>
              <a:ext cx="1440160" cy="18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 name="Freccia a destra 118"/>
          <p:cNvSpPr/>
          <p:nvPr/>
        </p:nvSpPr>
        <p:spPr>
          <a:xfrm>
            <a:off x="2843808" y="3717032"/>
            <a:ext cx="936104" cy="576064"/>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0" name="CasellaDiTesto 119"/>
          <p:cNvSpPr txBox="1"/>
          <p:nvPr/>
        </p:nvSpPr>
        <p:spPr>
          <a:xfrm>
            <a:off x="2555776" y="2924944"/>
            <a:ext cx="1368152" cy="646331"/>
          </a:xfrm>
          <a:prstGeom prst="rect">
            <a:avLst/>
          </a:prstGeom>
          <a:noFill/>
        </p:spPr>
        <p:txBody>
          <a:bodyPr wrap="square" rtlCol="0">
            <a:spAutoFit/>
          </a:bodyPr>
          <a:lstStyle/>
          <a:p>
            <a:pPr algn="ctr"/>
            <a:r>
              <a:rPr lang="it-IT" smtClean="0"/>
              <a:t>Digital platforms</a:t>
            </a:r>
          </a:p>
        </p:txBody>
      </p:sp>
      <p:sp>
        <p:nvSpPr>
          <p:cNvPr id="121" name="Rettangolo 120"/>
          <p:cNvSpPr/>
          <p:nvPr/>
        </p:nvSpPr>
        <p:spPr>
          <a:xfrm>
            <a:off x="2411760" y="4437112"/>
            <a:ext cx="1728191" cy="646331"/>
          </a:xfrm>
          <a:prstGeom prst="rect">
            <a:avLst/>
          </a:prstGeom>
        </p:spPr>
        <p:txBody>
          <a:bodyPr wrap="square">
            <a:spAutoFit/>
          </a:bodyPr>
          <a:lstStyle/>
          <a:p>
            <a:pPr algn="ctr"/>
            <a:r>
              <a:rPr lang="it-IT" smtClean="0"/>
              <a:t>Information Infrastructures</a:t>
            </a: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fr-FR" smtClean="0"/>
              <a:t>CREATE Conference</a:t>
            </a:r>
            <a:endParaRPr lang="fr-FR" dirty="0"/>
          </a:p>
        </p:txBody>
      </p:sp>
      <p:sp>
        <p:nvSpPr>
          <p:cNvPr id="3" name="Segnaposto numero diapositiva 2"/>
          <p:cNvSpPr>
            <a:spLocks noGrp="1"/>
          </p:cNvSpPr>
          <p:nvPr>
            <p:ph type="sldNum" sz="quarter" idx="12"/>
          </p:nvPr>
        </p:nvSpPr>
        <p:spPr/>
        <p:txBody>
          <a:bodyPr/>
          <a:lstStyle/>
          <a:p>
            <a:fld id="{FC8CDB66-5842-489C-B1FD-46910BCDE232}" type="slidenum">
              <a:rPr lang="fr-FR" smtClean="0"/>
              <a:pPr/>
              <a:t>20</a:t>
            </a:fld>
            <a:endParaRPr lang="fr-FR" dirty="0"/>
          </a:p>
        </p:txBody>
      </p:sp>
      <p:sp>
        <p:nvSpPr>
          <p:cNvPr id="4" name="Titolo 3"/>
          <p:cNvSpPr>
            <a:spLocks noGrp="1"/>
          </p:cNvSpPr>
          <p:nvPr>
            <p:ph type="title"/>
          </p:nvPr>
        </p:nvSpPr>
        <p:spPr/>
        <p:txBody>
          <a:bodyPr>
            <a:normAutofit fontScale="90000"/>
          </a:bodyPr>
          <a:lstStyle/>
          <a:p>
            <a:r>
              <a:rPr lang="it-IT" smtClean="0">
                <a:solidFill>
                  <a:schemeClr val="accent2">
                    <a:lumMod val="50000"/>
                  </a:schemeClr>
                </a:solidFill>
              </a:rPr>
              <a:t>Positioning validation methods in the logical space for Informal Learning</a:t>
            </a:r>
            <a:endParaRPr lang="it-IT">
              <a:solidFill>
                <a:schemeClr val="accent2">
                  <a:lumMod val="50000"/>
                </a:schemeClr>
              </a:solidFill>
            </a:endParaRPr>
          </a:p>
        </p:txBody>
      </p:sp>
      <p:graphicFrame>
        <p:nvGraphicFramePr>
          <p:cNvPr id="6" name="Segnaposto contenuto 5"/>
          <p:cNvGraphicFramePr>
            <a:graphicFrameLocks noGrp="1"/>
          </p:cNvGraphicFramePr>
          <p:nvPr>
            <p:ph idx="1"/>
          </p:nvPr>
        </p:nvGraphicFramePr>
        <p:xfrm>
          <a:off x="230832" y="1207293"/>
          <a:ext cx="85176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4139952" y="5579948"/>
            <a:ext cx="1008112" cy="369332"/>
          </a:xfrm>
          <a:prstGeom prst="rect">
            <a:avLst/>
          </a:prstGeom>
          <a:noFill/>
        </p:spPr>
        <p:txBody>
          <a:bodyPr wrap="square" rtlCol="0">
            <a:spAutoFit/>
          </a:bodyPr>
          <a:lstStyle/>
          <a:p>
            <a:r>
              <a:rPr lang="it-IT" smtClean="0"/>
              <a:t>Locus</a:t>
            </a:r>
            <a:endParaRPr lang="it-IT"/>
          </a:p>
        </p:txBody>
      </p:sp>
      <p:cxnSp>
        <p:nvCxnSpPr>
          <p:cNvPr id="9" name="Connettore 2 8"/>
          <p:cNvCxnSpPr/>
          <p:nvPr/>
        </p:nvCxnSpPr>
        <p:spPr>
          <a:xfrm>
            <a:off x="2555776" y="5939988"/>
            <a:ext cx="388843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2123728" y="6011996"/>
            <a:ext cx="1008112" cy="369332"/>
          </a:xfrm>
          <a:prstGeom prst="rect">
            <a:avLst/>
          </a:prstGeom>
          <a:noFill/>
        </p:spPr>
        <p:txBody>
          <a:bodyPr wrap="square" rtlCol="0">
            <a:spAutoFit/>
          </a:bodyPr>
          <a:lstStyle/>
          <a:p>
            <a:r>
              <a:rPr lang="it-IT" smtClean="0"/>
              <a:t>internal</a:t>
            </a:r>
            <a:endParaRPr lang="it-IT"/>
          </a:p>
        </p:txBody>
      </p:sp>
      <p:sp>
        <p:nvSpPr>
          <p:cNvPr id="12" name="CasellaDiTesto 11"/>
          <p:cNvSpPr txBox="1"/>
          <p:nvPr/>
        </p:nvSpPr>
        <p:spPr>
          <a:xfrm>
            <a:off x="5868144" y="6011996"/>
            <a:ext cx="1008112" cy="369332"/>
          </a:xfrm>
          <a:prstGeom prst="rect">
            <a:avLst/>
          </a:prstGeom>
          <a:noFill/>
        </p:spPr>
        <p:txBody>
          <a:bodyPr wrap="square" rtlCol="0">
            <a:spAutoFit/>
          </a:bodyPr>
          <a:lstStyle/>
          <a:p>
            <a:r>
              <a:rPr lang="it-IT" smtClean="0"/>
              <a:t>external</a:t>
            </a:r>
            <a:endParaRPr lang="it-IT"/>
          </a:p>
        </p:txBody>
      </p:sp>
      <p:sp>
        <p:nvSpPr>
          <p:cNvPr id="13" name="CasellaDiTesto 12"/>
          <p:cNvSpPr txBox="1"/>
          <p:nvPr/>
        </p:nvSpPr>
        <p:spPr>
          <a:xfrm rot="16200000">
            <a:off x="1495981" y="3120643"/>
            <a:ext cx="1192780" cy="369332"/>
          </a:xfrm>
          <a:prstGeom prst="rect">
            <a:avLst/>
          </a:prstGeom>
          <a:noFill/>
        </p:spPr>
        <p:txBody>
          <a:bodyPr wrap="square" rtlCol="0">
            <a:spAutoFit/>
          </a:bodyPr>
          <a:lstStyle/>
          <a:p>
            <a:r>
              <a:rPr lang="it-IT" smtClean="0"/>
              <a:t>Feedback</a:t>
            </a:r>
            <a:endParaRPr lang="it-IT"/>
          </a:p>
        </p:txBody>
      </p:sp>
      <p:cxnSp>
        <p:nvCxnSpPr>
          <p:cNvPr id="14" name="Connettore 2 13"/>
          <p:cNvCxnSpPr/>
          <p:nvPr/>
        </p:nvCxnSpPr>
        <p:spPr>
          <a:xfrm rot="16200000">
            <a:off x="4138" y="3573017"/>
            <a:ext cx="388843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rot="16200000">
            <a:off x="940242" y="4972526"/>
            <a:ext cx="1440161" cy="369332"/>
          </a:xfrm>
          <a:prstGeom prst="rect">
            <a:avLst/>
          </a:prstGeom>
          <a:noFill/>
        </p:spPr>
        <p:txBody>
          <a:bodyPr wrap="square" rtlCol="0">
            <a:spAutoFit/>
          </a:bodyPr>
          <a:lstStyle/>
          <a:p>
            <a:r>
              <a:rPr lang="it-IT" smtClean="0"/>
              <a:t>personal</a:t>
            </a:r>
            <a:endParaRPr lang="it-IT"/>
          </a:p>
        </p:txBody>
      </p:sp>
      <p:sp>
        <p:nvSpPr>
          <p:cNvPr id="16" name="CasellaDiTesto 15"/>
          <p:cNvSpPr txBox="1"/>
          <p:nvPr/>
        </p:nvSpPr>
        <p:spPr>
          <a:xfrm rot="16200000">
            <a:off x="940243" y="1588151"/>
            <a:ext cx="1440160" cy="369332"/>
          </a:xfrm>
          <a:prstGeom prst="rect">
            <a:avLst/>
          </a:prstGeom>
          <a:noFill/>
        </p:spPr>
        <p:txBody>
          <a:bodyPr wrap="square" rtlCol="0">
            <a:spAutoFit/>
          </a:bodyPr>
          <a:lstStyle/>
          <a:p>
            <a:r>
              <a:rPr lang="it-IT" smtClean="0"/>
              <a:t>relational</a:t>
            </a:r>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Conclusions</a:t>
            </a:r>
            <a:endParaRPr lang="it-IT"/>
          </a:p>
        </p:txBody>
      </p:sp>
      <p:sp>
        <p:nvSpPr>
          <p:cNvPr id="3" name="Segnaposto contenuto 2"/>
          <p:cNvSpPr>
            <a:spLocks noGrp="1"/>
          </p:cNvSpPr>
          <p:nvPr>
            <p:ph idx="1"/>
          </p:nvPr>
        </p:nvSpPr>
        <p:spPr/>
        <p:txBody>
          <a:bodyPr/>
          <a:lstStyle/>
          <a:p>
            <a:r>
              <a:rPr lang="nb-NO" sz="2800" smtClean="0"/>
              <a:t>Implications for practice</a:t>
            </a:r>
          </a:p>
          <a:p>
            <a:pPr lvl="1"/>
            <a:r>
              <a:rPr lang="nb-NO" sz="2400" smtClean="0"/>
              <a:t>Contingencies between validation methods and the context in which Informal Learning processes in the workplace are embedded</a:t>
            </a:r>
          </a:p>
          <a:p>
            <a:pPr lvl="1"/>
            <a:r>
              <a:rPr lang="nb-NO" sz="2400" smtClean="0"/>
              <a:t>Design of formative contexts in which managerial practices and digital capabilities contribute to enhance knowledge, creativity, and innovation</a:t>
            </a:r>
          </a:p>
          <a:p>
            <a:r>
              <a:rPr lang="nb-NO" sz="2800" smtClean="0"/>
              <a:t>Implications for research</a:t>
            </a:r>
          </a:p>
          <a:p>
            <a:pPr lvl="1"/>
            <a:r>
              <a:rPr lang="nb-NO" sz="2400" smtClean="0"/>
              <a:t>Generative materiality of digital artifacts</a:t>
            </a:r>
          </a:p>
          <a:p>
            <a:pPr lvl="1"/>
            <a:r>
              <a:rPr lang="nb-NO" sz="2400" smtClean="0"/>
              <a:t>Knowledge management and the resource based view of the firm </a:t>
            </a:r>
          </a:p>
          <a:p>
            <a:pPr lvl="1"/>
            <a:endParaRPr lang="nb-NO" sz="2400" smtClean="0"/>
          </a:p>
          <a:p>
            <a:pPr lvl="1"/>
            <a:endParaRPr lang="it-IT" sz="2400"/>
          </a:p>
        </p:txBody>
      </p:sp>
      <p:sp>
        <p:nvSpPr>
          <p:cNvPr id="5" name="Segnaposto piè di pagina 4"/>
          <p:cNvSpPr>
            <a:spLocks noGrp="1"/>
          </p:cNvSpPr>
          <p:nvPr>
            <p:ph type="ftr" sz="quarter" idx="11"/>
          </p:nvPr>
        </p:nvSpPr>
        <p:spPr/>
        <p:txBody>
          <a:bodyPr/>
          <a:lstStyle/>
          <a:p>
            <a:pPr>
              <a:defRPr/>
            </a:pPr>
            <a:r>
              <a:rPr lang="en-US" smtClean="0"/>
              <a:t>CREATE Conference</a:t>
            </a:r>
            <a:endParaRPr lang="it-IT"/>
          </a:p>
        </p:txBody>
      </p:sp>
      <p:sp>
        <p:nvSpPr>
          <p:cNvPr id="6" name="Segnaposto numero diapositiva 5"/>
          <p:cNvSpPr>
            <a:spLocks noGrp="1"/>
          </p:cNvSpPr>
          <p:nvPr>
            <p:ph type="sldNum" sz="quarter" idx="12"/>
          </p:nvPr>
        </p:nvSpPr>
        <p:spPr/>
        <p:txBody>
          <a:bodyPr/>
          <a:lstStyle/>
          <a:p>
            <a:pPr>
              <a:defRPr/>
            </a:pPr>
            <a:fld id="{71393814-E589-435D-A253-262366281E51}" type="slidenum">
              <a:rPr lang="it-IT" smtClean="0"/>
              <a:pPr>
                <a:defRPr/>
              </a:pPr>
              <a:t>21</a:t>
            </a:fld>
            <a:endParaRPr lang="it-IT"/>
          </a:p>
        </p:txBody>
      </p:sp>
      <p:sp>
        <p:nvSpPr>
          <p:cNvPr id="7" name="Segnaposto data 6"/>
          <p:cNvSpPr>
            <a:spLocks noGrp="1"/>
          </p:cNvSpPr>
          <p:nvPr>
            <p:ph type="dt" sz="half" idx="10"/>
          </p:nvPr>
        </p:nvSpPr>
        <p:spPr/>
        <p:txBody>
          <a:bodyPr/>
          <a:lstStyle/>
          <a:p>
            <a:pPr>
              <a:defRPr/>
            </a:pPr>
            <a:r>
              <a:rPr lang="it-IT" smtClean="0"/>
              <a:t>20 September 2013</a:t>
            </a: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smtClean="0"/>
              <a:t>A worker centric perspective: from chaos to order</a:t>
            </a:r>
            <a:endParaRPr lang="it-IT" sz="3200"/>
          </a:p>
        </p:txBody>
      </p:sp>
      <p:sp>
        <p:nvSpPr>
          <p:cNvPr id="5" name="Segnaposto piè di pagina 4"/>
          <p:cNvSpPr>
            <a:spLocks noGrp="1"/>
          </p:cNvSpPr>
          <p:nvPr>
            <p:ph type="ftr" sz="quarter" idx="11"/>
          </p:nvPr>
        </p:nvSpPr>
        <p:spPr/>
        <p:txBody>
          <a:bodyPr/>
          <a:lstStyle/>
          <a:p>
            <a:pPr>
              <a:defRPr/>
            </a:pPr>
            <a:r>
              <a:rPr lang="it-IT" smtClean="0"/>
              <a:t>CREATE Conference</a:t>
            </a:r>
            <a:endParaRPr lang="it-IT"/>
          </a:p>
        </p:txBody>
      </p:sp>
      <p:grpSp>
        <p:nvGrpSpPr>
          <p:cNvPr id="3" name="Gruppo 117"/>
          <p:cNvGrpSpPr/>
          <p:nvPr/>
        </p:nvGrpSpPr>
        <p:grpSpPr>
          <a:xfrm>
            <a:off x="467544" y="3068960"/>
            <a:ext cx="2016224" cy="2088232"/>
            <a:chOff x="539552" y="1988840"/>
            <a:chExt cx="3384376" cy="3672408"/>
          </a:xfrm>
        </p:grpSpPr>
        <p:sp>
          <p:nvSpPr>
            <p:cNvPr id="8" name="Ovale 7"/>
            <p:cNvSpPr/>
            <p:nvPr/>
          </p:nvSpPr>
          <p:spPr>
            <a:xfrm>
              <a:off x="1547664" y="2060848"/>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2051720" y="2213248"/>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2627784" y="227687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2987824" y="227687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3203848" y="2492896"/>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3347864" y="270892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3635896" y="270892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1403648" y="2420888"/>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1700064" y="234888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971600" y="234888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1043608" y="263691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259632" y="2213248"/>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611560" y="3284984"/>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827584" y="2924944"/>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539552" y="299695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611560" y="3645024"/>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539552" y="407707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755576" y="4365104"/>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971600" y="479715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1700064" y="522920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1259632" y="5013176"/>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1547664" y="551723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1403648" y="522920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3635896" y="306896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3779912" y="335699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1835696" y="5445224"/>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3707904" y="4221088"/>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p:cNvSpPr/>
            <p:nvPr/>
          </p:nvSpPr>
          <p:spPr>
            <a:xfrm>
              <a:off x="3779912" y="3933056"/>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p:cNvSpPr/>
            <p:nvPr/>
          </p:nvSpPr>
          <p:spPr>
            <a:xfrm>
              <a:off x="3779912" y="3645024"/>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p:cNvSpPr/>
            <p:nvPr/>
          </p:nvSpPr>
          <p:spPr>
            <a:xfrm>
              <a:off x="3275856" y="5013176"/>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p:cNvSpPr/>
            <p:nvPr/>
          </p:nvSpPr>
          <p:spPr>
            <a:xfrm>
              <a:off x="2267744" y="5301208"/>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p:nvPr/>
          </p:nvSpPr>
          <p:spPr>
            <a:xfrm>
              <a:off x="2339752" y="227687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p:cNvSpPr/>
            <p:nvPr/>
          </p:nvSpPr>
          <p:spPr>
            <a:xfrm>
              <a:off x="2411760" y="2132856"/>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p:cNvSpPr/>
            <p:nvPr/>
          </p:nvSpPr>
          <p:spPr>
            <a:xfrm>
              <a:off x="2771800" y="2132856"/>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2123728" y="5517232"/>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p:nvPr/>
          </p:nvSpPr>
          <p:spPr>
            <a:xfrm>
              <a:off x="1259632" y="1988840"/>
              <a:ext cx="144016" cy="144016"/>
            </a:xfrm>
            <a:prstGeom prst="ellipse">
              <a:avLst/>
            </a:prstGeom>
            <a:solidFill>
              <a:schemeClr val="accent1">
                <a:lumMod val="40000"/>
                <a:lumOff val="6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descr="http://www.menphis75.com/images/foto_varie/PianetaTerra2.gif"/>
            <p:cNvPicPr>
              <a:picLocks noChangeAspect="1" noChangeArrowheads="1"/>
            </p:cNvPicPr>
            <p:nvPr/>
          </p:nvPicPr>
          <p:blipFill>
            <a:blip r:embed="rId2" cstate="print"/>
            <a:srcRect/>
            <a:stretch>
              <a:fillRect/>
            </a:stretch>
          </p:blipFill>
          <p:spPr bwMode="auto">
            <a:xfrm>
              <a:off x="869308" y="2492896"/>
              <a:ext cx="2838596" cy="2736304"/>
            </a:xfrm>
            <a:prstGeom prst="rect">
              <a:avLst/>
            </a:prstGeom>
            <a:noFill/>
          </p:spPr>
        </p:pic>
      </p:grpSp>
      <p:sp>
        <p:nvSpPr>
          <p:cNvPr id="46" name="Segnaposto numero diapositiva 45"/>
          <p:cNvSpPr>
            <a:spLocks noGrp="1"/>
          </p:cNvSpPr>
          <p:nvPr>
            <p:ph type="sldNum" sz="quarter" idx="12"/>
          </p:nvPr>
        </p:nvSpPr>
        <p:spPr/>
        <p:txBody>
          <a:bodyPr/>
          <a:lstStyle/>
          <a:p>
            <a:pPr>
              <a:defRPr/>
            </a:pPr>
            <a:fld id="{2CDCDD8E-770C-4DAF-8A57-32F55CF133C6}" type="slidenum">
              <a:rPr lang="it-IT" smtClean="0"/>
              <a:pPr>
                <a:defRPr/>
              </a:pPr>
              <a:t>22</a:t>
            </a:fld>
            <a:endParaRPr lang="it-IT"/>
          </a:p>
        </p:txBody>
      </p:sp>
      <p:sp>
        <p:nvSpPr>
          <p:cNvPr id="47" name="Segnaposto data 46"/>
          <p:cNvSpPr>
            <a:spLocks noGrp="1"/>
          </p:cNvSpPr>
          <p:nvPr>
            <p:ph type="dt" sz="half" idx="10"/>
          </p:nvPr>
        </p:nvSpPr>
        <p:spPr/>
        <p:txBody>
          <a:bodyPr/>
          <a:lstStyle/>
          <a:p>
            <a:pPr>
              <a:defRPr/>
            </a:pPr>
            <a:r>
              <a:rPr lang="it-IT" smtClean="0"/>
              <a:t>20 September 2013</a:t>
            </a:r>
            <a:endParaRPr lang="it-IT"/>
          </a:p>
        </p:txBody>
      </p:sp>
      <p:sp>
        <p:nvSpPr>
          <p:cNvPr id="56" name="CasellaDiTesto 55"/>
          <p:cNvSpPr txBox="1"/>
          <p:nvPr/>
        </p:nvSpPr>
        <p:spPr>
          <a:xfrm rot="16200000">
            <a:off x="3262754" y="3118574"/>
            <a:ext cx="1979712" cy="369332"/>
          </a:xfrm>
          <a:prstGeom prst="rect">
            <a:avLst/>
          </a:prstGeom>
          <a:noFill/>
        </p:spPr>
        <p:txBody>
          <a:bodyPr wrap="square" rtlCol="0">
            <a:spAutoFit/>
          </a:bodyPr>
          <a:lstStyle/>
          <a:p>
            <a:r>
              <a:rPr lang="it-IT" b="1" smtClean="0"/>
              <a:t>Internet</a:t>
            </a:r>
            <a:endParaRPr lang="it-IT" b="1"/>
          </a:p>
        </p:txBody>
      </p:sp>
      <p:grpSp>
        <p:nvGrpSpPr>
          <p:cNvPr id="4" name="Gruppo 121"/>
          <p:cNvGrpSpPr/>
          <p:nvPr/>
        </p:nvGrpSpPr>
        <p:grpSpPr>
          <a:xfrm>
            <a:off x="4149245" y="1700808"/>
            <a:ext cx="4464496" cy="4329772"/>
            <a:chOff x="4149245" y="1700808"/>
            <a:chExt cx="4464496" cy="4329772"/>
          </a:xfrm>
        </p:grpSpPr>
        <p:cxnSp>
          <p:nvCxnSpPr>
            <p:cNvPr id="52" name="Connettore 1 51"/>
            <p:cNvCxnSpPr>
              <a:endCxn id="61" idx="0"/>
            </p:cNvCxnSpPr>
            <p:nvPr/>
          </p:nvCxnSpPr>
          <p:spPr>
            <a:xfrm>
              <a:off x="4509285" y="3212976"/>
              <a:ext cx="360040" cy="864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nello 52"/>
            <p:cNvSpPr/>
            <p:nvPr/>
          </p:nvSpPr>
          <p:spPr>
            <a:xfrm>
              <a:off x="4149245" y="1772816"/>
              <a:ext cx="4392488" cy="4248472"/>
            </a:xfrm>
            <a:prstGeom prst="donut">
              <a:avLst>
                <a:gd name="adj" fmla="val 5579"/>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4" name="CasellaDiTesto 53"/>
            <p:cNvSpPr txBox="1"/>
            <p:nvPr/>
          </p:nvSpPr>
          <p:spPr>
            <a:xfrm>
              <a:off x="5877437" y="1700808"/>
              <a:ext cx="1979712" cy="369332"/>
            </a:xfrm>
            <a:prstGeom prst="rect">
              <a:avLst/>
            </a:prstGeom>
            <a:noFill/>
          </p:spPr>
          <p:txBody>
            <a:bodyPr wrap="square" rtlCol="0">
              <a:spAutoFit/>
            </a:bodyPr>
            <a:lstStyle/>
            <a:p>
              <a:r>
                <a:rPr lang="it-IT" b="1" smtClean="0"/>
                <a:t>Internet</a:t>
              </a:r>
              <a:endParaRPr lang="it-IT" b="1"/>
            </a:p>
          </p:txBody>
        </p:sp>
        <p:sp>
          <p:nvSpPr>
            <p:cNvPr id="55" name="CasellaDiTesto 54"/>
            <p:cNvSpPr txBox="1"/>
            <p:nvPr/>
          </p:nvSpPr>
          <p:spPr>
            <a:xfrm>
              <a:off x="5913949" y="5661248"/>
              <a:ext cx="1979712" cy="369332"/>
            </a:xfrm>
            <a:prstGeom prst="rect">
              <a:avLst/>
            </a:prstGeom>
            <a:noFill/>
          </p:spPr>
          <p:txBody>
            <a:bodyPr wrap="square" rtlCol="0">
              <a:spAutoFit/>
            </a:bodyPr>
            <a:lstStyle/>
            <a:p>
              <a:r>
                <a:rPr lang="it-IT" b="1" smtClean="0"/>
                <a:t>Internet</a:t>
              </a:r>
              <a:endParaRPr lang="it-IT" b="1"/>
            </a:p>
          </p:txBody>
        </p:sp>
        <p:sp>
          <p:nvSpPr>
            <p:cNvPr id="57" name="CasellaDiTesto 56"/>
            <p:cNvSpPr txBox="1"/>
            <p:nvPr/>
          </p:nvSpPr>
          <p:spPr>
            <a:xfrm rot="5400000">
              <a:off x="7439219" y="4162182"/>
              <a:ext cx="1979712" cy="369332"/>
            </a:xfrm>
            <a:prstGeom prst="rect">
              <a:avLst/>
            </a:prstGeom>
            <a:noFill/>
          </p:spPr>
          <p:txBody>
            <a:bodyPr wrap="square" rtlCol="0">
              <a:spAutoFit/>
            </a:bodyPr>
            <a:lstStyle/>
            <a:p>
              <a:r>
                <a:rPr lang="it-IT" b="1" smtClean="0"/>
                <a:t>Internet</a:t>
              </a:r>
              <a:endParaRPr lang="it-IT" b="1"/>
            </a:p>
          </p:txBody>
        </p:sp>
        <p:sp>
          <p:nvSpPr>
            <p:cNvPr id="58" name="Ovale 57"/>
            <p:cNvSpPr/>
            <p:nvPr/>
          </p:nvSpPr>
          <p:spPr>
            <a:xfrm>
              <a:off x="5877437" y="3429000"/>
              <a:ext cx="1008112" cy="93610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smtClean="0">
                  <a:solidFill>
                    <a:schemeClr val="accent2">
                      <a:lumMod val="50000"/>
                    </a:schemeClr>
                  </a:solidFill>
                </a:rPr>
                <a:t>worker</a:t>
              </a:r>
              <a:endParaRPr lang="it-IT" b="1">
                <a:solidFill>
                  <a:schemeClr val="accent2">
                    <a:lumMod val="50000"/>
                  </a:schemeClr>
                </a:solidFill>
              </a:endParaRPr>
            </a:p>
          </p:txBody>
        </p:sp>
        <p:sp>
          <p:nvSpPr>
            <p:cNvPr id="59" name="Ovale 58"/>
            <p:cNvSpPr/>
            <p:nvPr/>
          </p:nvSpPr>
          <p:spPr>
            <a:xfrm>
              <a:off x="7317597" y="3933056"/>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sp>
          <p:nvSpPr>
            <p:cNvPr id="60" name="Ovale 59"/>
            <p:cNvSpPr/>
            <p:nvPr/>
          </p:nvSpPr>
          <p:spPr>
            <a:xfrm>
              <a:off x="7605629" y="3501008"/>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sp>
          <p:nvSpPr>
            <p:cNvPr id="61" name="Ovale 60"/>
            <p:cNvSpPr/>
            <p:nvPr/>
          </p:nvSpPr>
          <p:spPr>
            <a:xfrm>
              <a:off x="4725309" y="4077072"/>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sp>
          <p:nvSpPr>
            <p:cNvPr id="62" name="Ovale 61"/>
            <p:cNvSpPr/>
            <p:nvPr/>
          </p:nvSpPr>
          <p:spPr>
            <a:xfrm>
              <a:off x="5517397" y="4941168"/>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sp>
          <p:nvSpPr>
            <p:cNvPr id="63" name="Ovale 62"/>
            <p:cNvSpPr/>
            <p:nvPr/>
          </p:nvSpPr>
          <p:spPr>
            <a:xfrm>
              <a:off x="6381493" y="5229200"/>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sp>
          <p:nvSpPr>
            <p:cNvPr id="64" name="Ovale 63"/>
            <p:cNvSpPr/>
            <p:nvPr/>
          </p:nvSpPr>
          <p:spPr>
            <a:xfrm>
              <a:off x="6669525" y="4797152"/>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sp>
          <p:nvSpPr>
            <p:cNvPr id="65" name="Ovale 64"/>
            <p:cNvSpPr/>
            <p:nvPr/>
          </p:nvSpPr>
          <p:spPr>
            <a:xfrm>
              <a:off x="6741533" y="2636912"/>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cxnSp>
          <p:nvCxnSpPr>
            <p:cNvPr id="66" name="Connettore 1 65"/>
            <p:cNvCxnSpPr/>
            <p:nvPr/>
          </p:nvCxnSpPr>
          <p:spPr>
            <a:xfrm flipH="1" flipV="1">
              <a:off x="5589405" y="2132856"/>
              <a:ext cx="42179" cy="618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e 66"/>
            <p:cNvSpPr/>
            <p:nvPr/>
          </p:nvSpPr>
          <p:spPr>
            <a:xfrm>
              <a:off x="5517397" y="2708920"/>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cxnSp>
          <p:nvCxnSpPr>
            <p:cNvPr id="68" name="Connettore 1 67"/>
            <p:cNvCxnSpPr>
              <a:endCxn id="67" idx="2"/>
            </p:cNvCxnSpPr>
            <p:nvPr/>
          </p:nvCxnSpPr>
          <p:spPr>
            <a:xfrm flipV="1">
              <a:off x="4653301" y="2852936"/>
              <a:ext cx="864096" cy="144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ttore 1 68"/>
            <p:cNvCxnSpPr>
              <a:endCxn id="65" idx="1"/>
            </p:cNvCxnSpPr>
            <p:nvPr/>
          </p:nvCxnSpPr>
          <p:spPr>
            <a:xfrm>
              <a:off x="6453501" y="1988840"/>
              <a:ext cx="330213" cy="690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ttore 1 69"/>
            <p:cNvCxnSpPr>
              <a:stCxn id="65" idx="6"/>
            </p:cNvCxnSpPr>
            <p:nvPr/>
          </p:nvCxnSpPr>
          <p:spPr>
            <a:xfrm>
              <a:off x="7029565" y="2780928"/>
              <a:ext cx="100811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ttore 1 70"/>
            <p:cNvCxnSpPr>
              <a:endCxn id="60" idx="7"/>
            </p:cNvCxnSpPr>
            <p:nvPr/>
          </p:nvCxnSpPr>
          <p:spPr>
            <a:xfrm flipH="1">
              <a:off x="7851480" y="3356992"/>
              <a:ext cx="330213" cy="186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ttore 1 71"/>
            <p:cNvCxnSpPr>
              <a:endCxn id="60" idx="5"/>
            </p:cNvCxnSpPr>
            <p:nvPr/>
          </p:nvCxnSpPr>
          <p:spPr>
            <a:xfrm flipH="1" flipV="1">
              <a:off x="7851480" y="3746859"/>
              <a:ext cx="402221" cy="330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ttore 1 72"/>
            <p:cNvCxnSpPr>
              <a:endCxn id="59" idx="0"/>
            </p:cNvCxnSpPr>
            <p:nvPr/>
          </p:nvCxnSpPr>
          <p:spPr>
            <a:xfrm>
              <a:off x="7461613" y="2348880"/>
              <a:ext cx="0" cy="1584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flipV="1">
              <a:off x="4365269" y="3429000"/>
              <a:ext cx="57606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ttore 1 74"/>
            <p:cNvCxnSpPr>
              <a:endCxn id="59" idx="5"/>
            </p:cNvCxnSpPr>
            <p:nvPr/>
          </p:nvCxnSpPr>
          <p:spPr>
            <a:xfrm flipH="1" flipV="1">
              <a:off x="7563448" y="4178907"/>
              <a:ext cx="402223" cy="762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ttore 1 75"/>
            <p:cNvCxnSpPr>
              <a:stCxn id="77" idx="0"/>
            </p:cNvCxnSpPr>
            <p:nvPr/>
          </p:nvCxnSpPr>
          <p:spPr>
            <a:xfrm flipH="1" flipV="1">
              <a:off x="4941333" y="2564904"/>
              <a:ext cx="72008"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e 76"/>
            <p:cNvSpPr/>
            <p:nvPr/>
          </p:nvSpPr>
          <p:spPr>
            <a:xfrm>
              <a:off x="4869325" y="3212976"/>
              <a:ext cx="288032" cy="288032"/>
            </a:xfrm>
            <a:prstGeom prst="ellips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accent2">
                    <a:lumMod val="50000"/>
                  </a:schemeClr>
                </a:solidFill>
              </a:endParaRPr>
            </a:p>
          </p:txBody>
        </p:sp>
        <p:cxnSp>
          <p:nvCxnSpPr>
            <p:cNvPr id="78" name="Connettore 1 77"/>
            <p:cNvCxnSpPr>
              <a:endCxn id="64" idx="6"/>
            </p:cNvCxnSpPr>
            <p:nvPr/>
          </p:nvCxnSpPr>
          <p:spPr>
            <a:xfrm flipH="1">
              <a:off x="6957557" y="4509120"/>
              <a:ext cx="1224136"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a:stCxn id="55" idx="0"/>
              <a:endCxn id="64" idx="4"/>
            </p:cNvCxnSpPr>
            <p:nvPr/>
          </p:nvCxnSpPr>
          <p:spPr>
            <a:xfrm flipH="1" flipV="1">
              <a:off x="6813541" y="5085184"/>
              <a:ext cx="9026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ttore 1 79"/>
            <p:cNvCxnSpPr>
              <a:endCxn id="63" idx="6"/>
            </p:cNvCxnSpPr>
            <p:nvPr/>
          </p:nvCxnSpPr>
          <p:spPr>
            <a:xfrm flipH="1" flipV="1">
              <a:off x="6669525" y="5373216"/>
              <a:ext cx="648072"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ttore 1 80"/>
            <p:cNvCxnSpPr>
              <a:endCxn id="63" idx="2"/>
            </p:cNvCxnSpPr>
            <p:nvPr/>
          </p:nvCxnSpPr>
          <p:spPr>
            <a:xfrm flipV="1">
              <a:off x="5661413" y="5373216"/>
              <a:ext cx="72008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ttore 1 81"/>
            <p:cNvCxnSpPr>
              <a:endCxn id="62" idx="5"/>
            </p:cNvCxnSpPr>
            <p:nvPr/>
          </p:nvCxnSpPr>
          <p:spPr>
            <a:xfrm flipH="1" flipV="1">
              <a:off x="5763248" y="5187019"/>
              <a:ext cx="330213" cy="546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ttore 1 82"/>
            <p:cNvCxnSpPr>
              <a:endCxn id="62" idx="2"/>
            </p:cNvCxnSpPr>
            <p:nvPr/>
          </p:nvCxnSpPr>
          <p:spPr>
            <a:xfrm>
              <a:off x="4797317" y="5085184"/>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ttore 1 83"/>
            <p:cNvCxnSpPr>
              <a:endCxn id="61" idx="4"/>
            </p:cNvCxnSpPr>
            <p:nvPr/>
          </p:nvCxnSpPr>
          <p:spPr>
            <a:xfrm flipV="1">
              <a:off x="4653301" y="4365104"/>
              <a:ext cx="216024" cy="504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ttore 1 84"/>
            <p:cNvCxnSpPr>
              <a:stCxn id="57" idx="2"/>
            </p:cNvCxnSpPr>
            <p:nvPr/>
          </p:nvCxnSpPr>
          <p:spPr>
            <a:xfrm flipH="1" flipV="1">
              <a:off x="7821654" y="2708921"/>
              <a:ext cx="422755" cy="16379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ttore 1 85"/>
            <p:cNvCxnSpPr/>
            <p:nvPr/>
          </p:nvCxnSpPr>
          <p:spPr>
            <a:xfrm flipV="1">
              <a:off x="7821653" y="3140969"/>
              <a:ext cx="288033" cy="20162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ttore 1 86"/>
            <p:cNvCxnSpPr>
              <a:stCxn id="55" idx="0"/>
            </p:cNvCxnSpPr>
            <p:nvPr/>
          </p:nvCxnSpPr>
          <p:spPr>
            <a:xfrm flipV="1">
              <a:off x="6903805" y="4437113"/>
              <a:ext cx="1277888" cy="1224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ttore 1 87"/>
            <p:cNvCxnSpPr/>
            <p:nvPr/>
          </p:nvCxnSpPr>
          <p:spPr>
            <a:xfrm flipV="1">
              <a:off x="6165469" y="5373216"/>
              <a:ext cx="1368152"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ttore 1 88"/>
            <p:cNvCxnSpPr/>
            <p:nvPr/>
          </p:nvCxnSpPr>
          <p:spPr>
            <a:xfrm flipH="1" flipV="1">
              <a:off x="4509285" y="4509120"/>
              <a:ext cx="792088"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ttore 1 89"/>
            <p:cNvCxnSpPr/>
            <p:nvPr/>
          </p:nvCxnSpPr>
          <p:spPr>
            <a:xfrm flipV="1">
              <a:off x="4437277" y="2996952"/>
              <a:ext cx="216024" cy="1224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ttore 1 90"/>
            <p:cNvCxnSpPr>
              <a:stCxn id="54" idx="2"/>
            </p:cNvCxnSpPr>
            <p:nvPr/>
          </p:nvCxnSpPr>
          <p:spPr>
            <a:xfrm>
              <a:off x="6867293" y="2070140"/>
              <a:ext cx="1386408" cy="150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ttore 1 91"/>
            <p:cNvCxnSpPr/>
            <p:nvPr/>
          </p:nvCxnSpPr>
          <p:spPr>
            <a:xfrm>
              <a:off x="6021453" y="2060848"/>
              <a:ext cx="136815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ttore 1 92"/>
            <p:cNvCxnSpPr/>
            <p:nvPr/>
          </p:nvCxnSpPr>
          <p:spPr>
            <a:xfrm flipV="1">
              <a:off x="4725309" y="2060849"/>
              <a:ext cx="1080121" cy="792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ttore 1 93"/>
            <p:cNvCxnSpPr/>
            <p:nvPr/>
          </p:nvCxnSpPr>
          <p:spPr>
            <a:xfrm>
              <a:off x="5949445" y="2060848"/>
              <a:ext cx="1800200"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ttore 1 94"/>
            <p:cNvCxnSpPr>
              <a:stCxn id="57" idx="2"/>
            </p:cNvCxnSpPr>
            <p:nvPr/>
          </p:nvCxnSpPr>
          <p:spPr>
            <a:xfrm flipH="1" flipV="1">
              <a:off x="7542005" y="2501280"/>
              <a:ext cx="702404" cy="1845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Connettore 1 95"/>
            <p:cNvCxnSpPr/>
            <p:nvPr/>
          </p:nvCxnSpPr>
          <p:spPr>
            <a:xfrm flipH="1">
              <a:off x="4437277" y="2420888"/>
              <a:ext cx="720080" cy="1224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ttore 1 96"/>
            <p:cNvCxnSpPr/>
            <p:nvPr/>
          </p:nvCxnSpPr>
          <p:spPr>
            <a:xfrm>
              <a:off x="4437277" y="3645024"/>
              <a:ext cx="36004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ttore 1 97"/>
            <p:cNvCxnSpPr/>
            <p:nvPr/>
          </p:nvCxnSpPr>
          <p:spPr>
            <a:xfrm flipH="1" flipV="1">
              <a:off x="4437277" y="4149080"/>
              <a:ext cx="864096" cy="1296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ttore 1 98"/>
            <p:cNvCxnSpPr/>
            <p:nvPr/>
          </p:nvCxnSpPr>
          <p:spPr>
            <a:xfrm>
              <a:off x="5301373" y="5445224"/>
              <a:ext cx="1512168"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ttore 1 99"/>
            <p:cNvCxnSpPr/>
            <p:nvPr/>
          </p:nvCxnSpPr>
          <p:spPr>
            <a:xfrm>
              <a:off x="5373381" y="2276872"/>
              <a:ext cx="2088232"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ttore 1 100"/>
            <p:cNvCxnSpPr/>
            <p:nvPr/>
          </p:nvCxnSpPr>
          <p:spPr>
            <a:xfrm flipH="1" flipV="1">
              <a:off x="5229365" y="5445224"/>
              <a:ext cx="1872208"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CasellaDiTesto 101"/>
            <p:cNvSpPr txBox="1"/>
            <p:nvPr/>
          </p:nvSpPr>
          <p:spPr>
            <a:xfrm>
              <a:off x="5733421" y="2708920"/>
              <a:ext cx="648072" cy="369332"/>
            </a:xfrm>
            <a:prstGeom prst="rect">
              <a:avLst/>
            </a:prstGeom>
            <a:noFill/>
          </p:spPr>
          <p:txBody>
            <a:bodyPr wrap="square" rtlCol="0">
              <a:spAutoFit/>
            </a:bodyPr>
            <a:lstStyle/>
            <a:p>
              <a:r>
                <a:rPr lang="it-IT" sz="900" smtClean="0"/>
                <a:t>Learning object</a:t>
              </a:r>
              <a:endParaRPr lang="it-IT" sz="900"/>
            </a:p>
          </p:txBody>
        </p:sp>
        <p:sp>
          <p:nvSpPr>
            <p:cNvPr id="103" name="CasellaDiTesto 102"/>
            <p:cNvSpPr txBox="1"/>
            <p:nvPr/>
          </p:nvSpPr>
          <p:spPr>
            <a:xfrm>
              <a:off x="5085349" y="3275692"/>
              <a:ext cx="648072" cy="230832"/>
            </a:xfrm>
            <a:prstGeom prst="rect">
              <a:avLst/>
            </a:prstGeom>
            <a:noFill/>
          </p:spPr>
          <p:txBody>
            <a:bodyPr wrap="square" rtlCol="0">
              <a:spAutoFit/>
            </a:bodyPr>
            <a:lstStyle/>
            <a:p>
              <a:r>
                <a:rPr lang="it-IT" sz="900" smtClean="0"/>
                <a:t>Teacher</a:t>
              </a:r>
              <a:endParaRPr lang="it-IT" sz="900"/>
            </a:p>
          </p:txBody>
        </p:sp>
        <p:sp>
          <p:nvSpPr>
            <p:cNvPr id="104" name="CasellaDiTesto 103"/>
            <p:cNvSpPr txBox="1"/>
            <p:nvPr/>
          </p:nvSpPr>
          <p:spPr>
            <a:xfrm>
              <a:off x="4797317" y="4350296"/>
              <a:ext cx="720080" cy="230832"/>
            </a:xfrm>
            <a:prstGeom prst="rect">
              <a:avLst/>
            </a:prstGeom>
            <a:noFill/>
          </p:spPr>
          <p:txBody>
            <a:bodyPr wrap="square" rtlCol="0">
              <a:spAutoFit/>
            </a:bodyPr>
            <a:lstStyle/>
            <a:p>
              <a:r>
                <a:rPr lang="it-IT" sz="900" smtClean="0"/>
                <a:t>University</a:t>
              </a:r>
              <a:endParaRPr lang="it-IT" sz="900"/>
            </a:p>
          </p:txBody>
        </p:sp>
        <p:sp>
          <p:nvSpPr>
            <p:cNvPr id="105" name="CasellaDiTesto 104"/>
            <p:cNvSpPr txBox="1"/>
            <p:nvPr/>
          </p:nvSpPr>
          <p:spPr>
            <a:xfrm>
              <a:off x="5445389" y="4581128"/>
              <a:ext cx="936104" cy="369332"/>
            </a:xfrm>
            <a:prstGeom prst="rect">
              <a:avLst/>
            </a:prstGeom>
            <a:noFill/>
          </p:spPr>
          <p:txBody>
            <a:bodyPr wrap="square" rtlCol="0">
              <a:spAutoFit/>
            </a:bodyPr>
            <a:lstStyle/>
            <a:p>
              <a:r>
                <a:rPr lang="it-IT" sz="900" smtClean="0"/>
                <a:t>Professional association</a:t>
              </a:r>
              <a:endParaRPr lang="it-IT" sz="900"/>
            </a:p>
          </p:txBody>
        </p:sp>
        <p:sp>
          <p:nvSpPr>
            <p:cNvPr id="106" name="CasellaDiTesto 105"/>
            <p:cNvSpPr txBox="1"/>
            <p:nvPr/>
          </p:nvSpPr>
          <p:spPr>
            <a:xfrm>
              <a:off x="6669525" y="4566320"/>
              <a:ext cx="720080" cy="230832"/>
            </a:xfrm>
            <a:prstGeom prst="rect">
              <a:avLst/>
            </a:prstGeom>
            <a:noFill/>
          </p:spPr>
          <p:txBody>
            <a:bodyPr wrap="square" rtlCol="0">
              <a:spAutoFit/>
            </a:bodyPr>
            <a:lstStyle/>
            <a:p>
              <a:r>
                <a:rPr lang="it-IT" sz="900" smtClean="0"/>
                <a:t>colleague</a:t>
              </a:r>
              <a:endParaRPr lang="it-IT" sz="900"/>
            </a:p>
          </p:txBody>
        </p:sp>
        <p:sp>
          <p:nvSpPr>
            <p:cNvPr id="107" name="CasellaDiTesto 106"/>
            <p:cNvSpPr txBox="1"/>
            <p:nvPr/>
          </p:nvSpPr>
          <p:spPr>
            <a:xfrm>
              <a:off x="6669525" y="2924944"/>
              <a:ext cx="720080" cy="230832"/>
            </a:xfrm>
            <a:prstGeom prst="rect">
              <a:avLst/>
            </a:prstGeom>
            <a:noFill/>
          </p:spPr>
          <p:txBody>
            <a:bodyPr wrap="square" rtlCol="0">
              <a:spAutoFit/>
            </a:bodyPr>
            <a:lstStyle/>
            <a:p>
              <a:r>
                <a:rPr lang="it-IT" sz="900" smtClean="0"/>
                <a:t>friend</a:t>
              </a:r>
              <a:endParaRPr lang="it-IT" sz="900"/>
            </a:p>
          </p:txBody>
        </p:sp>
        <p:sp>
          <p:nvSpPr>
            <p:cNvPr id="108" name="CasellaDiTesto 107"/>
            <p:cNvSpPr txBox="1"/>
            <p:nvPr/>
          </p:nvSpPr>
          <p:spPr>
            <a:xfrm>
              <a:off x="6957557" y="4221088"/>
              <a:ext cx="720080" cy="230832"/>
            </a:xfrm>
            <a:prstGeom prst="rect">
              <a:avLst/>
            </a:prstGeom>
            <a:noFill/>
          </p:spPr>
          <p:txBody>
            <a:bodyPr wrap="square" rtlCol="0">
              <a:spAutoFit/>
            </a:bodyPr>
            <a:lstStyle/>
            <a:p>
              <a:r>
                <a:rPr lang="it-IT" sz="900" smtClean="0"/>
                <a:t>Company</a:t>
              </a:r>
              <a:endParaRPr lang="it-IT" sz="900"/>
            </a:p>
          </p:txBody>
        </p:sp>
        <p:sp>
          <p:nvSpPr>
            <p:cNvPr id="109" name="CasellaDiTesto 108"/>
            <p:cNvSpPr txBox="1"/>
            <p:nvPr/>
          </p:nvSpPr>
          <p:spPr>
            <a:xfrm>
              <a:off x="6021453" y="5013176"/>
              <a:ext cx="720080" cy="230832"/>
            </a:xfrm>
            <a:prstGeom prst="rect">
              <a:avLst/>
            </a:prstGeom>
            <a:noFill/>
          </p:spPr>
          <p:txBody>
            <a:bodyPr wrap="square" rtlCol="0">
              <a:spAutoFit/>
            </a:bodyPr>
            <a:lstStyle/>
            <a:p>
              <a:r>
                <a:rPr lang="it-IT" sz="900" smtClean="0"/>
                <a:t>colleague</a:t>
              </a:r>
              <a:endParaRPr lang="it-IT" sz="900"/>
            </a:p>
          </p:txBody>
        </p:sp>
        <p:sp>
          <p:nvSpPr>
            <p:cNvPr id="110" name="CasellaDiTesto 109"/>
            <p:cNvSpPr txBox="1"/>
            <p:nvPr/>
          </p:nvSpPr>
          <p:spPr>
            <a:xfrm>
              <a:off x="7173581" y="3284984"/>
              <a:ext cx="720080" cy="230832"/>
            </a:xfrm>
            <a:prstGeom prst="rect">
              <a:avLst/>
            </a:prstGeom>
            <a:noFill/>
          </p:spPr>
          <p:txBody>
            <a:bodyPr wrap="square" rtlCol="0">
              <a:spAutoFit/>
            </a:bodyPr>
            <a:lstStyle/>
            <a:p>
              <a:r>
                <a:rPr lang="it-IT" sz="900" smtClean="0"/>
                <a:t>colleague</a:t>
              </a:r>
              <a:endParaRPr lang="it-IT" sz="900"/>
            </a:p>
          </p:txBody>
        </p:sp>
        <p:cxnSp>
          <p:nvCxnSpPr>
            <p:cNvPr id="111" name="Connettore 1 110"/>
            <p:cNvCxnSpPr>
              <a:stCxn id="58" idx="0"/>
            </p:cNvCxnSpPr>
            <p:nvPr/>
          </p:nvCxnSpPr>
          <p:spPr>
            <a:xfrm flipH="1" flipV="1">
              <a:off x="6237477" y="2060848"/>
              <a:ext cx="144016"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Arco 111"/>
            <p:cNvSpPr/>
            <p:nvPr/>
          </p:nvSpPr>
          <p:spPr>
            <a:xfrm rot="18875156">
              <a:off x="6852778" y="3497070"/>
              <a:ext cx="771639" cy="570626"/>
            </a:xfrm>
            <a:prstGeom prst="arc">
              <a:avLst>
                <a:gd name="adj1" fmla="val 13881670"/>
                <a:gd name="adj2" fmla="val 1103772"/>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3" name="Arco 112"/>
            <p:cNvSpPr/>
            <p:nvPr/>
          </p:nvSpPr>
          <p:spPr>
            <a:xfrm rot="2307454">
              <a:off x="6314794" y="4348159"/>
              <a:ext cx="752479" cy="321921"/>
            </a:xfrm>
            <a:prstGeom prst="arc">
              <a:avLst>
                <a:gd name="adj1" fmla="val 13881670"/>
                <a:gd name="adj2" fmla="val 1103772"/>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4" name="Arco 113"/>
            <p:cNvSpPr/>
            <p:nvPr/>
          </p:nvSpPr>
          <p:spPr>
            <a:xfrm rot="12752691">
              <a:off x="5900597" y="4441367"/>
              <a:ext cx="1008112" cy="648072"/>
            </a:xfrm>
            <a:prstGeom prst="arc">
              <a:avLst>
                <a:gd name="adj1" fmla="val 13881670"/>
                <a:gd name="adj2" fmla="val 1103772"/>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5" name="Arco 114"/>
            <p:cNvSpPr/>
            <p:nvPr/>
          </p:nvSpPr>
          <p:spPr>
            <a:xfrm rot="16967972">
              <a:off x="6305212" y="2950968"/>
              <a:ext cx="412715" cy="635136"/>
            </a:xfrm>
            <a:prstGeom prst="arc">
              <a:avLst>
                <a:gd name="adj1" fmla="val 13881670"/>
                <a:gd name="adj2" fmla="val 7664382"/>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6" name="Arco 115"/>
            <p:cNvSpPr/>
            <p:nvPr/>
          </p:nvSpPr>
          <p:spPr>
            <a:xfrm rot="15581061">
              <a:off x="5263584" y="4292430"/>
              <a:ext cx="1050008" cy="721411"/>
            </a:xfrm>
            <a:prstGeom prst="arc">
              <a:avLst>
                <a:gd name="adj1" fmla="val 13881670"/>
                <a:gd name="adj2" fmla="val 1103772"/>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17" name="Connettore 1 116"/>
            <p:cNvCxnSpPr>
              <a:endCxn id="58" idx="2"/>
            </p:cNvCxnSpPr>
            <p:nvPr/>
          </p:nvCxnSpPr>
          <p:spPr>
            <a:xfrm>
              <a:off x="4437277" y="3717032"/>
              <a:ext cx="1440160" cy="18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 name="Freccia a destra 118"/>
          <p:cNvSpPr/>
          <p:nvPr/>
        </p:nvSpPr>
        <p:spPr>
          <a:xfrm>
            <a:off x="2843808" y="3717032"/>
            <a:ext cx="936104" cy="576064"/>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0" name="CasellaDiTesto 119"/>
          <p:cNvSpPr txBox="1"/>
          <p:nvPr/>
        </p:nvSpPr>
        <p:spPr>
          <a:xfrm>
            <a:off x="2555776" y="2924944"/>
            <a:ext cx="1368152" cy="646331"/>
          </a:xfrm>
          <a:prstGeom prst="rect">
            <a:avLst/>
          </a:prstGeom>
          <a:noFill/>
        </p:spPr>
        <p:txBody>
          <a:bodyPr wrap="square" rtlCol="0">
            <a:spAutoFit/>
          </a:bodyPr>
          <a:lstStyle/>
          <a:p>
            <a:pPr algn="ctr"/>
            <a:r>
              <a:rPr lang="it-IT" smtClean="0"/>
              <a:t>Digital platforms</a:t>
            </a:r>
          </a:p>
        </p:txBody>
      </p:sp>
      <p:sp>
        <p:nvSpPr>
          <p:cNvPr id="121" name="Rettangolo 120"/>
          <p:cNvSpPr/>
          <p:nvPr/>
        </p:nvSpPr>
        <p:spPr>
          <a:xfrm>
            <a:off x="2411760" y="4437112"/>
            <a:ext cx="1728191" cy="646331"/>
          </a:xfrm>
          <a:prstGeom prst="rect">
            <a:avLst/>
          </a:prstGeom>
        </p:spPr>
        <p:txBody>
          <a:bodyPr wrap="square">
            <a:spAutoFit/>
          </a:bodyPr>
          <a:lstStyle/>
          <a:p>
            <a:pPr algn="ctr"/>
            <a:r>
              <a:rPr lang="it-IT" smtClean="0"/>
              <a:t>Information Infrastructures</a:t>
            </a: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Selected references</a:t>
            </a:r>
            <a:endParaRPr lang="it-IT"/>
          </a:p>
        </p:txBody>
      </p:sp>
      <p:sp>
        <p:nvSpPr>
          <p:cNvPr id="3" name="Segnaposto contenuto 2"/>
          <p:cNvSpPr>
            <a:spLocks noGrp="1"/>
          </p:cNvSpPr>
          <p:nvPr>
            <p:ph idx="1"/>
          </p:nvPr>
        </p:nvSpPr>
        <p:spPr/>
        <p:txBody>
          <a:bodyPr/>
          <a:lstStyle/>
          <a:p>
            <a:r>
              <a:rPr lang="en-AU" sz="1600" smtClean="0"/>
              <a:t>Anderson, P. 2008. “Complexity Theory and Organization Science,” (10:3), pp. 216–232.</a:t>
            </a:r>
            <a:endParaRPr lang="it-IT" sz="1600" smtClean="0"/>
          </a:p>
          <a:p>
            <a:r>
              <a:rPr lang="en-AU" sz="1600" smtClean="0"/>
              <a:t>Andreu, R., and Ciborra, C. 1996. “Organisational learning and core capabilities development: the role of IT,” </a:t>
            </a:r>
            <a:r>
              <a:rPr lang="en-AU" sz="1600" i="1" smtClean="0"/>
              <a:t>The Journal of Strategic Information Systems</a:t>
            </a:r>
            <a:r>
              <a:rPr lang="en-AU" sz="1600" smtClean="0"/>
              <a:t> (5:2), pp. 111–127.</a:t>
            </a:r>
          </a:p>
          <a:p>
            <a:r>
              <a:rPr lang="en-AU" sz="1600" smtClean="0"/>
              <a:t>Boud, D., and Middleton, H. 2003. “Learning from others at work: communities of practice and informal learning,” </a:t>
            </a:r>
            <a:r>
              <a:rPr lang="en-AU" sz="1600" i="1" smtClean="0"/>
              <a:t>Journal of Workplace Learning</a:t>
            </a:r>
            <a:r>
              <a:rPr lang="en-AU" sz="1600" smtClean="0"/>
              <a:t> (15:5), pp. 194–202.</a:t>
            </a:r>
            <a:endParaRPr lang="it-IT" sz="1600" smtClean="0"/>
          </a:p>
          <a:p>
            <a:r>
              <a:rPr lang="en-AU" sz="1600" smtClean="0"/>
              <a:t>Colardyn, D., and Bjornavold, J. 2004. “Validation of Formal, Non-Formal and Informal Learning: policy and practices in EU Member States,” </a:t>
            </a:r>
            <a:r>
              <a:rPr lang="en-AU" sz="1600" i="1" smtClean="0"/>
              <a:t>European journal of education</a:t>
            </a:r>
            <a:r>
              <a:rPr lang="en-AU" sz="1600" smtClean="0"/>
              <a:t> (39:1), pp. 69–89.</a:t>
            </a:r>
            <a:endParaRPr lang="it-IT" sz="1600" smtClean="0"/>
          </a:p>
          <a:p>
            <a:r>
              <a:rPr lang="en-AU" sz="1600" smtClean="0"/>
              <a:t>Eraut, M. 2004. “Informal learning in the workplace,” </a:t>
            </a:r>
            <a:r>
              <a:rPr lang="en-AU" sz="1600" i="1" smtClean="0"/>
              <a:t>Studies in Continuing Education</a:t>
            </a:r>
            <a:r>
              <a:rPr lang="en-AU" sz="1600" smtClean="0"/>
              <a:t> (26:2), pp. 247–273.</a:t>
            </a:r>
            <a:endParaRPr lang="it-IT" sz="1600" smtClean="0"/>
          </a:p>
          <a:p>
            <a:r>
              <a:rPr lang="en-AU" sz="1600" smtClean="0"/>
              <a:t>Holland, J. 1998. </a:t>
            </a:r>
            <a:r>
              <a:rPr lang="en-AU" sz="1600" i="1" smtClean="0"/>
              <a:t>Emergence: From chaos to order</a:t>
            </a:r>
            <a:r>
              <a:rPr lang="en-AU" sz="1600" smtClean="0"/>
              <a:t>, </a:t>
            </a:r>
            <a:r>
              <a:rPr lang="en-AU" sz="1600" i="1" smtClean="0"/>
              <a:t>Complexity</a:t>
            </a:r>
            <a:r>
              <a:rPr lang="en-AU" sz="1600" smtClean="0"/>
              <a:t>, New York: Basic Books, p. 258.</a:t>
            </a:r>
          </a:p>
          <a:p>
            <a:r>
              <a:rPr lang="it-IT" sz="1600" smtClean="0"/>
              <a:t>Resca, A., Za, S., and Spagnoletti, P. 2013. </a:t>
            </a:r>
            <a:r>
              <a:rPr lang="en-AU" sz="1600" smtClean="0"/>
              <a:t>“Digital platforms as sources for organizational and strategic transformation : a case study of the Midblue project,” </a:t>
            </a:r>
            <a:r>
              <a:rPr lang="en-AU" sz="1600" i="1" smtClean="0"/>
              <a:t>Journal of Theoretical and Applied e-Commerce Research</a:t>
            </a:r>
            <a:endParaRPr lang="en-AU" sz="1600" smtClean="0"/>
          </a:p>
          <a:p>
            <a:r>
              <a:rPr lang="en-US" sz="1600" smtClean="0"/>
              <a:t>Spagnoletti P., Za S., North-Samardzic A. Fostering informal learning at the workplace through digital platforms and information infrastructures (working paper)</a:t>
            </a:r>
            <a:endParaRPr lang="it-IT" sz="1600" smtClean="0"/>
          </a:p>
          <a:p>
            <a:endParaRPr lang="it-IT" sz="1600" smtClean="0"/>
          </a:p>
          <a:p>
            <a:endParaRPr lang="it-IT" sz="1600" smtClean="0"/>
          </a:p>
          <a:p>
            <a:pPr lvl="1"/>
            <a:endParaRPr lang="it-IT" sz="1400"/>
          </a:p>
        </p:txBody>
      </p:sp>
      <p:sp>
        <p:nvSpPr>
          <p:cNvPr id="5" name="Segnaposto piè di pagina 4"/>
          <p:cNvSpPr>
            <a:spLocks noGrp="1"/>
          </p:cNvSpPr>
          <p:nvPr>
            <p:ph type="ftr" sz="quarter" idx="11"/>
          </p:nvPr>
        </p:nvSpPr>
        <p:spPr/>
        <p:txBody>
          <a:bodyPr/>
          <a:lstStyle/>
          <a:p>
            <a:pPr>
              <a:defRPr/>
            </a:pPr>
            <a:r>
              <a:rPr lang="en-US" smtClean="0"/>
              <a:t>CREATE Conference</a:t>
            </a:r>
            <a:endParaRPr lang="it-IT"/>
          </a:p>
        </p:txBody>
      </p:sp>
      <p:sp>
        <p:nvSpPr>
          <p:cNvPr id="6" name="Segnaposto numero diapositiva 5"/>
          <p:cNvSpPr>
            <a:spLocks noGrp="1"/>
          </p:cNvSpPr>
          <p:nvPr>
            <p:ph type="sldNum" sz="quarter" idx="12"/>
          </p:nvPr>
        </p:nvSpPr>
        <p:spPr/>
        <p:txBody>
          <a:bodyPr/>
          <a:lstStyle/>
          <a:p>
            <a:pPr>
              <a:defRPr/>
            </a:pPr>
            <a:fld id="{71393814-E589-435D-A253-262366281E51}" type="slidenum">
              <a:rPr lang="it-IT" smtClean="0"/>
              <a:pPr>
                <a:defRPr/>
              </a:pPr>
              <a:t>23</a:t>
            </a:fld>
            <a:endParaRPr lang="it-IT"/>
          </a:p>
        </p:txBody>
      </p:sp>
      <p:sp>
        <p:nvSpPr>
          <p:cNvPr id="7" name="Segnaposto data 6"/>
          <p:cNvSpPr>
            <a:spLocks noGrp="1"/>
          </p:cNvSpPr>
          <p:nvPr>
            <p:ph type="dt" sz="half" idx="10"/>
          </p:nvPr>
        </p:nvSpPr>
        <p:spPr/>
        <p:txBody>
          <a:bodyPr/>
          <a:lstStyle/>
          <a:p>
            <a:pPr>
              <a:defRPr/>
            </a:pPr>
            <a:r>
              <a:rPr lang="it-IT" smtClean="0"/>
              <a:t>20 September 2013</a:t>
            </a: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3"/>
          <p:cNvSpPr>
            <a:spLocks noGrp="1"/>
          </p:cNvSpPr>
          <p:nvPr>
            <p:ph type="title"/>
          </p:nvPr>
        </p:nvSpPr>
        <p:spPr>
          <a:xfrm>
            <a:off x="467544" y="2060848"/>
            <a:ext cx="8229600" cy="639762"/>
          </a:xfrm>
        </p:spPr>
        <p:txBody>
          <a:bodyPr/>
          <a:lstStyle/>
          <a:p>
            <a:pPr algn="r" eaLnBrk="1" hangingPunct="1"/>
            <a:r>
              <a:rPr lang="bg-BG" smtClean="0"/>
              <a:t>Благодаря за вниманието</a:t>
            </a:r>
            <a:endParaRPr lang="it-IT" dirty="0" smtClean="0"/>
          </a:p>
        </p:txBody>
      </p:sp>
      <p:sp>
        <p:nvSpPr>
          <p:cNvPr id="6" name="Segnaposto data 5"/>
          <p:cNvSpPr>
            <a:spLocks noGrp="1"/>
          </p:cNvSpPr>
          <p:nvPr>
            <p:ph type="dt" sz="half" idx="10"/>
          </p:nvPr>
        </p:nvSpPr>
        <p:spPr/>
        <p:txBody>
          <a:bodyPr/>
          <a:lstStyle/>
          <a:p>
            <a:pPr>
              <a:defRPr/>
            </a:pPr>
            <a:r>
              <a:rPr lang="it-IT" smtClean="0"/>
              <a:t>20 September 2013</a:t>
            </a:r>
            <a:endParaRPr lang="it-IT"/>
          </a:p>
        </p:txBody>
      </p:sp>
      <p:sp>
        <p:nvSpPr>
          <p:cNvPr id="5" name="Segnaposto piè di pagina 4"/>
          <p:cNvSpPr>
            <a:spLocks noGrp="1"/>
          </p:cNvSpPr>
          <p:nvPr>
            <p:ph type="ftr" sz="quarter" idx="11"/>
          </p:nvPr>
        </p:nvSpPr>
        <p:spPr/>
        <p:txBody>
          <a:bodyPr/>
          <a:lstStyle/>
          <a:p>
            <a:pPr>
              <a:defRPr/>
            </a:pPr>
            <a:r>
              <a:rPr lang="en-US" smtClean="0"/>
              <a:t>CREATE Conference</a:t>
            </a:r>
            <a:endParaRPr lang="it-IT"/>
          </a:p>
        </p:txBody>
      </p:sp>
      <p:sp>
        <p:nvSpPr>
          <p:cNvPr id="4" name="Segnaposto numero diapositiva 3"/>
          <p:cNvSpPr>
            <a:spLocks noGrp="1"/>
          </p:cNvSpPr>
          <p:nvPr>
            <p:ph type="sldNum" sz="quarter" idx="12"/>
          </p:nvPr>
        </p:nvSpPr>
        <p:spPr/>
        <p:txBody>
          <a:bodyPr/>
          <a:lstStyle/>
          <a:p>
            <a:pPr>
              <a:defRPr/>
            </a:pPr>
            <a:fld id="{71393814-E589-435D-A253-262366281E51}" type="slidenum">
              <a:rPr lang="it-IT" smtClean="0"/>
              <a:pPr>
                <a:defRPr/>
              </a:pPr>
              <a:t>24</a:t>
            </a:fld>
            <a:endParaRPr lang="it-IT"/>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Agenda</a:t>
            </a:r>
            <a:endParaRPr lang="it-IT"/>
          </a:p>
        </p:txBody>
      </p:sp>
      <p:sp>
        <p:nvSpPr>
          <p:cNvPr id="3" name="Segnaposto contenuto 2"/>
          <p:cNvSpPr>
            <a:spLocks noGrp="1"/>
          </p:cNvSpPr>
          <p:nvPr>
            <p:ph idx="1"/>
          </p:nvPr>
        </p:nvSpPr>
        <p:spPr/>
        <p:txBody>
          <a:bodyPr/>
          <a:lstStyle/>
          <a:p>
            <a:r>
              <a:rPr lang="it-IT" sz="2400" smtClean="0"/>
              <a:t>CeRSI presentation</a:t>
            </a:r>
          </a:p>
          <a:p>
            <a:r>
              <a:rPr lang="it-IT" sz="2400" smtClean="0"/>
              <a:t>Informal Learning in the workplace: definitions</a:t>
            </a:r>
          </a:p>
          <a:p>
            <a:r>
              <a:rPr lang="it-IT" sz="2400" smtClean="0"/>
              <a:t>A Complex Adaptive Systems view on Informal Learning in the Workplace</a:t>
            </a:r>
          </a:p>
          <a:p>
            <a:r>
              <a:rPr lang="it-IT" sz="2400" smtClean="0"/>
              <a:t>The logical space of informal learning: expository instantiations</a:t>
            </a:r>
          </a:p>
          <a:p>
            <a:r>
              <a:rPr lang="it-IT" sz="2400" smtClean="0"/>
              <a:t>Validation methods of Informal Learning in the Workplace: examples</a:t>
            </a:r>
          </a:p>
          <a:p>
            <a:endParaRPr lang="it-IT" sz="2400" smtClean="0"/>
          </a:p>
          <a:p>
            <a:endParaRPr lang="it-IT" sz="2000"/>
          </a:p>
        </p:txBody>
      </p:sp>
      <p:sp>
        <p:nvSpPr>
          <p:cNvPr id="5" name="Segnaposto piè di pagina 4"/>
          <p:cNvSpPr>
            <a:spLocks noGrp="1"/>
          </p:cNvSpPr>
          <p:nvPr>
            <p:ph type="ftr" sz="quarter" idx="11"/>
          </p:nvPr>
        </p:nvSpPr>
        <p:spPr/>
        <p:txBody>
          <a:bodyPr/>
          <a:lstStyle/>
          <a:p>
            <a:pPr>
              <a:defRPr/>
            </a:pPr>
            <a:r>
              <a:rPr lang="en-US" smtClean="0"/>
              <a:t>CREATE Conference</a:t>
            </a:r>
            <a:endParaRPr lang="it-IT"/>
          </a:p>
        </p:txBody>
      </p:sp>
      <p:sp>
        <p:nvSpPr>
          <p:cNvPr id="6" name="Segnaposto numero diapositiva 5"/>
          <p:cNvSpPr>
            <a:spLocks noGrp="1"/>
          </p:cNvSpPr>
          <p:nvPr>
            <p:ph type="sldNum" sz="quarter" idx="12"/>
          </p:nvPr>
        </p:nvSpPr>
        <p:spPr/>
        <p:txBody>
          <a:bodyPr/>
          <a:lstStyle/>
          <a:p>
            <a:pPr>
              <a:defRPr/>
            </a:pPr>
            <a:fld id="{71393814-E589-435D-A253-262366281E51}" type="slidenum">
              <a:rPr lang="it-IT" smtClean="0"/>
              <a:pPr>
                <a:defRPr/>
              </a:pPr>
              <a:t>3</a:t>
            </a:fld>
            <a:endParaRPr lang="it-IT"/>
          </a:p>
        </p:txBody>
      </p:sp>
      <p:sp>
        <p:nvSpPr>
          <p:cNvPr id="7" name="Segnaposto data 6"/>
          <p:cNvSpPr>
            <a:spLocks noGrp="1"/>
          </p:cNvSpPr>
          <p:nvPr>
            <p:ph type="dt" sz="half" idx="10"/>
          </p:nvPr>
        </p:nvSpPr>
        <p:spPr/>
        <p:txBody>
          <a:bodyPr/>
          <a:lstStyle/>
          <a:p>
            <a:pPr>
              <a:defRPr/>
            </a:pPr>
            <a:r>
              <a:rPr lang="it-IT" smtClean="0"/>
              <a:t>20 September 2013</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LUISS Guido Carli University </a:t>
            </a:r>
            <a:endParaRPr lang="it-IT"/>
          </a:p>
        </p:txBody>
      </p:sp>
      <p:sp>
        <p:nvSpPr>
          <p:cNvPr id="4" name="Segnaposto contenuto 3"/>
          <p:cNvSpPr>
            <a:spLocks noGrp="1"/>
          </p:cNvSpPr>
          <p:nvPr>
            <p:ph sz="half" idx="1"/>
          </p:nvPr>
        </p:nvSpPr>
        <p:spPr/>
        <p:txBody>
          <a:bodyPr/>
          <a:lstStyle/>
          <a:p>
            <a:r>
              <a:rPr lang="en-US" sz="1800" smtClean="0"/>
              <a:t>Specialized in Social Sciences it is ranked 1</a:t>
            </a:r>
            <a:r>
              <a:rPr lang="en-US" sz="1800" baseline="30000" smtClean="0"/>
              <a:t>st</a:t>
            </a:r>
            <a:r>
              <a:rPr lang="en-US" sz="1800" smtClean="0"/>
              <a:t> among the Italian private Universities for Political Science, 3</a:t>
            </a:r>
            <a:r>
              <a:rPr lang="en-US" sz="1800" baseline="30000" smtClean="0"/>
              <a:t>rd</a:t>
            </a:r>
            <a:r>
              <a:rPr lang="en-US" sz="1800" smtClean="0"/>
              <a:t> for Economics, 1</a:t>
            </a:r>
            <a:r>
              <a:rPr lang="en-US" sz="1800" baseline="30000" smtClean="0"/>
              <a:t>st</a:t>
            </a:r>
            <a:r>
              <a:rPr lang="en-US" sz="1800" smtClean="0"/>
              <a:t> for Law</a:t>
            </a:r>
          </a:p>
          <a:p>
            <a:r>
              <a:rPr lang="en-US" sz="1800" smtClean="0"/>
              <a:t>4 Departments: Economics and Finance, Business and Management, Law, and Political Science</a:t>
            </a:r>
          </a:p>
          <a:p>
            <a:r>
              <a:rPr lang="en-US" sz="1800" smtClean="0"/>
              <a:t>2 schools for professional training and lifelong learning: Business School, School of Government</a:t>
            </a:r>
          </a:p>
          <a:p>
            <a:r>
              <a:rPr lang="en-US" sz="1800" smtClean="0"/>
              <a:t>Affiliated with Confindustria the Confederation of Italian  Industries</a:t>
            </a:r>
          </a:p>
          <a:p>
            <a:r>
              <a:rPr lang="en-US" sz="1800" smtClean="0"/>
              <a:t>More than 130 Exchange partners in 33 different  countries</a:t>
            </a:r>
          </a:p>
          <a:p>
            <a:endParaRPr lang="en-US" sz="1800" smtClean="0"/>
          </a:p>
          <a:p>
            <a:endParaRPr lang="en-US" sz="1800" smtClean="0"/>
          </a:p>
          <a:p>
            <a:endParaRPr lang="it-IT" sz="1800"/>
          </a:p>
        </p:txBody>
      </p:sp>
      <p:pic>
        <p:nvPicPr>
          <p:cNvPr id="1032" name="Picture 8"/>
          <p:cNvPicPr>
            <a:picLocks noGrp="1" noChangeAspect="1" noChangeArrowheads="1"/>
          </p:cNvPicPr>
          <p:nvPr>
            <p:ph sz="half" idx="2"/>
          </p:nvPr>
        </p:nvPicPr>
        <p:blipFill>
          <a:blip r:embed="rId2" cstate="print"/>
          <a:srcRect/>
          <a:stretch>
            <a:fillRect/>
          </a:stretch>
        </p:blipFill>
        <p:spPr bwMode="auto">
          <a:xfrm>
            <a:off x="4932040" y="1772816"/>
            <a:ext cx="3613335" cy="3747747"/>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4788024" y="5517232"/>
            <a:ext cx="245745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69368" y="274638"/>
            <a:ext cx="5987008" cy="1143000"/>
          </a:xfrm>
        </p:spPr>
        <p:txBody>
          <a:bodyPr/>
          <a:lstStyle/>
          <a:p>
            <a:pPr eaLnBrk="1" hangingPunct="1"/>
            <a:r>
              <a:rPr lang="it-IT" dirty="0" err="1" smtClean="0"/>
              <a:t>CeRSI</a:t>
            </a:r>
            <a:r>
              <a:rPr lang="it-IT" dirty="0" smtClean="0"/>
              <a:t> “Alessandro D’Atri”</a:t>
            </a:r>
          </a:p>
        </p:txBody>
      </p:sp>
      <p:sp>
        <p:nvSpPr>
          <p:cNvPr id="5123" name="Content Placeholder 2"/>
          <p:cNvSpPr>
            <a:spLocks noGrp="1"/>
          </p:cNvSpPr>
          <p:nvPr>
            <p:ph idx="1"/>
          </p:nvPr>
        </p:nvSpPr>
        <p:spPr>
          <a:xfrm>
            <a:off x="457200" y="1484784"/>
            <a:ext cx="7315200" cy="4830763"/>
          </a:xfrm>
        </p:spPr>
        <p:txBody>
          <a:bodyPr/>
          <a:lstStyle/>
          <a:p>
            <a:pPr eaLnBrk="1" hangingPunct="1">
              <a:lnSpc>
                <a:spcPct val="80000"/>
              </a:lnSpc>
            </a:pPr>
            <a:r>
              <a:rPr lang="en-US" sz="2000" smtClean="0"/>
              <a:t>14 </a:t>
            </a:r>
            <a:r>
              <a:rPr lang="en-US" sz="2000" dirty="0" smtClean="0"/>
              <a:t>years of experience in research, education, and advice on information systems,  business organization and computer science at </a:t>
            </a:r>
            <a:r>
              <a:rPr lang="en-US" sz="2000" b="1" dirty="0" smtClean="0"/>
              <a:t>LUISS Guido Carli University </a:t>
            </a:r>
            <a:r>
              <a:rPr lang="en-US" sz="2000" dirty="0" smtClean="0"/>
              <a:t>(Roma, Italy)</a:t>
            </a:r>
          </a:p>
          <a:p>
            <a:pPr eaLnBrk="1" hangingPunct="1">
              <a:lnSpc>
                <a:spcPct val="80000"/>
              </a:lnSpc>
            </a:pPr>
            <a:r>
              <a:rPr lang="en-US" sz="2000" dirty="0" smtClean="0"/>
              <a:t>Founder and coordinator of ItAIS (www.itais.org), the </a:t>
            </a:r>
            <a:r>
              <a:rPr lang="en-US" sz="2000" b="1" dirty="0" smtClean="0"/>
              <a:t>Italian Chapter of the AIS </a:t>
            </a:r>
            <a:r>
              <a:rPr lang="en-US" sz="2000" dirty="0" smtClean="0"/>
              <a:t>(</a:t>
            </a:r>
            <a:r>
              <a:rPr lang="en-US" sz="2000" dirty="0" smtClean="0">
                <a:hlinkClick r:id="rId3"/>
              </a:rPr>
              <a:t>www.aisnet.org</a:t>
            </a:r>
            <a:r>
              <a:rPr lang="en-US" sz="2000" dirty="0" smtClean="0"/>
              <a:t>)</a:t>
            </a:r>
          </a:p>
          <a:p>
            <a:pPr eaLnBrk="1" hangingPunct="1">
              <a:lnSpc>
                <a:spcPct val="80000"/>
              </a:lnSpc>
            </a:pPr>
            <a:r>
              <a:rPr lang="en-US" sz="2000" dirty="0" smtClean="0"/>
              <a:t>Member of the </a:t>
            </a:r>
            <a:r>
              <a:rPr lang="en-US" sz="2000" b="1" dirty="0" smtClean="0"/>
              <a:t>European Research Center on Information Systems </a:t>
            </a:r>
            <a:r>
              <a:rPr lang="en-US" sz="2000" dirty="0" smtClean="0"/>
              <a:t>(ERCIS</a:t>
            </a:r>
            <a:r>
              <a:rPr lang="en-US" sz="2000" smtClean="0"/>
              <a:t>) Network</a:t>
            </a:r>
            <a:endParaRPr lang="en-US" sz="2000" dirty="0" smtClean="0"/>
          </a:p>
          <a:p>
            <a:pPr eaLnBrk="1" hangingPunct="1">
              <a:lnSpc>
                <a:spcPct val="80000"/>
              </a:lnSpc>
            </a:pPr>
            <a:r>
              <a:rPr lang="en-US" sz="2000" b="1" dirty="0" smtClean="0"/>
              <a:t>Competences</a:t>
            </a:r>
            <a:r>
              <a:rPr lang="en-US" sz="2000" dirty="0" smtClean="0"/>
              <a:t>: organizational impact of IT, business modeling, business process management, functional and non functional requirements definition, evaluation, exploitation </a:t>
            </a:r>
            <a:r>
              <a:rPr lang="en-US" sz="2000" smtClean="0"/>
              <a:t>and dissemination, system dynamics, agent based models, computer based simulations</a:t>
            </a:r>
            <a:endParaRPr lang="en-US" sz="2000" dirty="0" smtClean="0"/>
          </a:p>
          <a:p>
            <a:pPr eaLnBrk="1" hangingPunct="1">
              <a:lnSpc>
                <a:spcPct val="80000"/>
              </a:lnSpc>
            </a:pPr>
            <a:r>
              <a:rPr lang="en-US" sz="2000" b="1" dirty="0" smtClean="0"/>
              <a:t>Application Domains</a:t>
            </a:r>
            <a:r>
              <a:rPr lang="en-US" sz="2000" dirty="0" smtClean="0"/>
              <a:t>: e-government, e-business, e-health, </a:t>
            </a:r>
            <a:r>
              <a:rPr lang="en-US" sz="2000" b="1" dirty="0" smtClean="0"/>
              <a:t>e-learning</a:t>
            </a:r>
            <a:r>
              <a:rPr lang="en-US" sz="2000" dirty="0" smtClean="0"/>
              <a:t>, IS security, cultural heritage, intelligent transport systems, enterprise interoperability, IT skills</a:t>
            </a:r>
          </a:p>
        </p:txBody>
      </p:sp>
      <p:pic>
        <p:nvPicPr>
          <p:cNvPr id="5124" name="Picture 13" descr="itais logo pieno"/>
          <p:cNvPicPr>
            <a:picLocks noChangeAspect="1" noChangeArrowheads="1"/>
          </p:cNvPicPr>
          <p:nvPr/>
        </p:nvPicPr>
        <p:blipFill>
          <a:blip r:embed="rId4" cstate="print"/>
          <a:srcRect l="1529" t="708" r="1064" b="648"/>
          <a:stretch>
            <a:fillRect/>
          </a:stretch>
        </p:blipFill>
        <p:spPr bwMode="auto">
          <a:xfrm>
            <a:off x="7668344" y="2674044"/>
            <a:ext cx="914400" cy="1042988"/>
          </a:xfrm>
          <a:prstGeom prst="rect">
            <a:avLst/>
          </a:prstGeom>
          <a:noFill/>
          <a:ln w="9525">
            <a:noFill/>
            <a:miter lim="800000"/>
            <a:headEnd/>
            <a:tailEnd/>
          </a:ln>
        </p:spPr>
      </p:pic>
      <p:pic>
        <p:nvPicPr>
          <p:cNvPr id="5125" name="Immagine 5"/>
          <p:cNvPicPr>
            <a:picLocks noChangeAspect="1"/>
          </p:cNvPicPr>
          <p:nvPr/>
        </p:nvPicPr>
        <p:blipFill>
          <a:blip r:embed="rId5" cstate="print"/>
          <a:srcRect/>
          <a:stretch>
            <a:fillRect/>
          </a:stretch>
        </p:blipFill>
        <p:spPr bwMode="auto">
          <a:xfrm>
            <a:off x="7740352" y="1611833"/>
            <a:ext cx="762000" cy="881063"/>
          </a:xfrm>
          <a:prstGeom prst="rect">
            <a:avLst/>
          </a:prstGeom>
          <a:noFill/>
          <a:ln w="9525">
            <a:noFill/>
            <a:miter lim="800000"/>
            <a:headEnd/>
            <a:tailEnd/>
          </a:ln>
        </p:spPr>
      </p:pic>
      <p:pic>
        <p:nvPicPr>
          <p:cNvPr id="7" name="Immagine 1"/>
          <p:cNvPicPr>
            <a:picLocks noChangeAspect="1"/>
          </p:cNvPicPr>
          <p:nvPr/>
        </p:nvPicPr>
        <p:blipFill>
          <a:blip r:embed="rId6" cstate="print"/>
          <a:srcRect r="34497"/>
          <a:stretch>
            <a:fillRect/>
          </a:stretch>
        </p:blipFill>
        <p:spPr bwMode="auto">
          <a:xfrm>
            <a:off x="7524328" y="4005064"/>
            <a:ext cx="1497013" cy="762000"/>
          </a:xfrm>
          <a:prstGeom prst="rect">
            <a:avLst/>
          </a:prstGeom>
          <a:noFill/>
          <a:ln w="9525">
            <a:noFill/>
            <a:miter lim="800000"/>
            <a:headEnd/>
            <a:tailEnd/>
          </a:ln>
        </p:spPr>
      </p:pic>
      <p:pic>
        <p:nvPicPr>
          <p:cNvPr id="9" name="Immagine 8"/>
          <p:cNvPicPr>
            <a:picLocks noChangeAspect="1"/>
          </p:cNvPicPr>
          <p:nvPr/>
        </p:nvPicPr>
        <p:blipFill>
          <a:blip r:embed="rId7" cstate="print"/>
          <a:stretch>
            <a:fillRect/>
          </a:stretch>
        </p:blipFill>
        <p:spPr>
          <a:xfrm>
            <a:off x="7740352" y="404664"/>
            <a:ext cx="792088" cy="792088"/>
          </a:xfrm>
          <a:prstGeom prst="rect">
            <a:avLst/>
          </a:prstGeom>
        </p:spPr>
      </p:pic>
      <p:pic>
        <p:nvPicPr>
          <p:cNvPr id="30722" name="Picture 2" descr="CRR"/>
          <p:cNvPicPr>
            <a:picLocks noChangeAspect="1" noChangeArrowheads="1"/>
          </p:cNvPicPr>
          <p:nvPr/>
        </p:nvPicPr>
        <p:blipFill>
          <a:blip r:embed="rId8" cstate="print"/>
          <a:srcRect/>
          <a:stretch>
            <a:fillRect/>
          </a:stretch>
        </p:blipFill>
        <p:spPr bwMode="auto">
          <a:xfrm>
            <a:off x="7596336" y="5085184"/>
            <a:ext cx="868978" cy="8994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nvGraphicFramePr>
        <p:xfrm>
          <a:off x="10852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a 4"/>
          <p:cNvGraphicFramePr/>
          <p:nvPr/>
        </p:nvGraphicFramePr>
        <p:xfrm>
          <a:off x="1043608" y="836712"/>
          <a:ext cx="7272808" cy="5184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olo 1"/>
          <p:cNvSpPr>
            <a:spLocks noGrp="1"/>
          </p:cNvSpPr>
          <p:nvPr>
            <p:ph type="title"/>
          </p:nvPr>
        </p:nvSpPr>
        <p:spPr>
          <a:xfrm>
            <a:off x="2771800" y="1988840"/>
            <a:ext cx="4067944" cy="1080120"/>
          </a:xfrm>
        </p:spPr>
        <p:txBody>
          <a:bodyPr>
            <a:noAutofit/>
          </a:bodyPr>
          <a:lstStyle/>
          <a:p>
            <a:r>
              <a:rPr lang="it-IT" sz="3200" b="1" dirty="0" smtClean="0"/>
              <a:t>The </a:t>
            </a:r>
            <a:r>
              <a:rPr lang="it-IT" sz="3200" b="1" dirty="0" err="1" smtClean="0"/>
              <a:t>CeRSI</a:t>
            </a:r>
            <a:r>
              <a:rPr lang="it-IT" sz="3200" b="1" dirty="0" smtClean="0"/>
              <a:t> network</a:t>
            </a:r>
            <a:endParaRPr lang="it-IT" sz="3200" b="1" dirty="0"/>
          </a:p>
        </p:txBody>
      </p:sp>
      <p:pic>
        <p:nvPicPr>
          <p:cNvPr id="1026" name="Picture 2"/>
          <p:cNvPicPr>
            <a:picLocks noChangeAspect="1" noChangeArrowheads="1"/>
          </p:cNvPicPr>
          <p:nvPr/>
        </p:nvPicPr>
        <p:blipFill>
          <a:blip r:embed="rId13" cstate="print"/>
          <a:srcRect/>
          <a:stretch>
            <a:fillRect/>
          </a:stretch>
        </p:blipFill>
        <p:spPr bwMode="auto">
          <a:xfrm>
            <a:off x="1907704" y="5301207"/>
            <a:ext cx="936104" cy="1153913"/>
          </a:xfrm>
          <a:prstGeom prst="rect">
            <a:avLst/>
          </a:prstGeom>
          <a:noFill/>
          <a:ln w="9525">
            <a:noFill/>
            <a:miter lim="800000"/>
            <a:headEnd/>
            <a:tailEnd/>
          </a:ln>
        </p:spPr>
      </p:pic>
      <p:pic>
        <p:nvPicPr>
          <p:cNvPr id="1027" name="Picture 3"/>
          <p:cNvPicPr>
            <a:picLocks noChangeAspect="1" noChangeArrowheads="1"/>
          </p:cNvPicPr>
          <p:nvPr/>
        </p:nvPicPr>
        <p:blipFill>
          <a:blip r:embed="rId14" cstate="print"/>
          <a:srcRect/>
          <a:stretch>
            <a:fillRect/>
          </a:stretch>
        </p:blipFill>
        <p:spPr bwMode="auto">
          <a:xfrm>
            <a:off x="5364088" y="-131453"/>
            <a:ext cx="1656184" cy="1112181"/>
          </a:xfrm>
          <a:prstGeom prst="rect">
            <a:avLst/>
          </a:prstGeom>
          <a:noFill/>
          <a:ln w="9525">
            <a:noFill/>
            <a:miter lim="800000"/>
            <a:headEnd/>
            <a:tailEnd/>
          </a:ln>
        </p:spPr>
      </p:pic>
      <p:pic>
        <p:nvPicPr>
          <p:cNvPr id="1031" name="Picture 7"/>
          <p:cNvPicPr>
            <a:picLocks noChangeAspect="1" noChangeArrowheads="1"/>
          </p:cNvPicPr>
          <p:nvPr/>
        </p:nvPicPr>
        <p:blipFill>
          <a:blip r:embed="rId15" cstate="print"/>
          <a:srcRect/>
          <a:stretch>
            <a:fillRect/>
          </a:stretch>
        </p:blipFill>
        <p:spPr bwMode="auto">
          <a:xfrm>
            <a:off x="2910309" y="5877272"/>
            <a:ext cx="941612" cy="792088"/>
          </a:xfrm>
          <a:prstGeom prst="rect">
            <a:avLst/>
          </a:prstGeom>
          <a:noFill/>
          <a:ln w="9525">
            <a:noFill/>
            <a:miter lim="800000"/>
            <a:headEnd/>
            <a:tailEnd/>
          </a:ln>
        </p:spPr>
      </p:pic>
      <p:pic>
        <p:nvPicPr>
          <p:cNvPr id="1034" name="Picture 10"/>
          <p:cNvPicPr>
            <a:picLocks noChangeAspect="1" noChangeArrowheads="1"/>
          </p:cNvPicPr>
          <p:nvPr/>
        </p:nvPicPr>
        <p:blipFill>
          <a:blip r:embed="rId16" cstate="print"/>
          <a:srcRect/>
          <a:stretch>
            <a:fillRect/>
          </a:stretch>
        </p:blipFill>
        <p:spPr bwMode="auto">
          <a:xfrm>
            <a:off x="5436096" y="6093296"/>
            <a:ext cx="1638580" cy="576064"/>
          </a:xfrm>
          <a:prstGeom prst="rect">
            <a:avLst/>
          </a:prstGeom>
          <a:noFill/>
          <a:ln w="9525">
            <a:noFill/>
            <a:miter lim="800000"/>
            <a:headEnd/>
            <a:tailEnd/>
          </a:ln>
        </p:spPr>
      </p:pic>
      <p:pic>
        <p:nvPicPr>
          <p:cNvPr id="1035" name="Picture 11"/>
          <p:cNvPicPr>
            <a:picLocks noChangeAspect="1" noChangeArrowheads="1"/>
          </p:cNvPicPr>
          <p:nvPr/>
        </p:nvPicPr>
        <p:blipFill>
          <a:blip r:embed="rId17" cstate="print"/>
          <a:srcRect/>
          <a:stretch>
            <a:fillRect/>
          </a:stretch>
        </p:blipFill>
        <p:spPr bwMode="auto">
          <a:xfrm>
            <a:off x="4211960" y="6202212"/>
            <a:ext cx="864096" cy="655788"/>
          </a:xfrm>
          <a:prstGeom prst="rect">
            <a:avLst/>
          </a:prstGeom>
          <a:noFill/>
          <a:ln w="9525">
            <a:noFill/>
            <a:miter lim="800000"/>
            <a:headEnd/>
            <a:tailEnd/>
          </a:ln>
        </p:spPr>
      </p:pic>
      <p:pic>
        <p:nvPicPr>
          <p:cNvPr id="1037" name="Picture 13"/>
          <p:cNvPicPr>
            <a:picLocks noChangeAspect="1" noChangeArrowheads="1"/>
          </p:cNvPicPr>
          <p:nvPr/>
        </p:nvPicPr>
        <p:blipFill>
          <a:blip r:embed="rId18" cstate="print"/>
          <a:srcRect/>
          <a:stretch>
            <a:fillRect/>
          </a:stretch>
        </p:blipFill>
        <p:spPr bwMode="auto">
          <a:xfrm>
            <a:off x="395536" y="1916832"/>
            <a:ext cx="1692184" cy="720080"/>
          </a:xfrm>
          <a:prstGeom prst="rect">
            <a:avLst/>
          </a:prstGeom>
          <a:noFill/>
          <a:ln w="9525">
            <a:noFill/>
            <a:miter lim="800000"/>
            <a:headEnd/>
            <a:tailEnd/>
          </a:ln>
        </p:spPr>
      </p:pic>
      <p:pic>
        <p:nvPicPr>
          <p:cNvPr id="1038" name="Picture 14"/>
          <p:cNvPicPr>
            <a:picLocks noChangeAspect="1" noChangeArrowheads="1"/>
          </p:cNvPicPr>
          <p:nvPr/>
        </p:nvPicPr>
        <p:blipFill>
          <a:blip r:embed="rId19" cstate="print"/>
          <a:srcRect/>
          <a:stretch>
            <a:fillRect/>
          </a:stretch>
        </p:blipFill>
        <p:spPr bwMode="auto">
          <a:xfrm>
            <a:off x="1547664" y="834685"/>
            <a:ext cx="1296144" cy="812370"/>
          </a:xfrm>
          <a:prstGeom prst="rect">
            <a:avLst/>
          </a:prstGeom>
          <a:noFill/>
          <a:ln w="9525">
            <a:noFill/>
            <a:miter lim="800000"/>
            <a:headEnd/>
            <a:tailEnd/>
          </a:ln>
        </p:spPr>
      </p:pic>
      <p:pic>
        <p:nvPicPr>
          <p:cNvPr id="1041" name="Picture 17"/>
          <p:cNvPicPr>
            <a:picLocks noChangeAspect="1" noChangeArrowheads="1"/>
          </p:cNvPicPr>
          <p:nvPr/>
        </p:nvPicPr>
        <p:blipFill>
          <a:blip r:embed="rId20" cstate="print"/>
          <a:srcRect/>
          <a:stretch>
            <a:fillRect/>
          </a:stretch>
        </p:blipFill>
        <p:spPr bwMode="auto">
          <a:xfrm>
            <a:off x="7380312" y="3178086"/>
            <a:ext cx="1584176" cy="538946"/>
          </a:xfrm>
          <a:prstGeom prst="rect">
            <a:avLst/>
          </a:prstGeom>
          <a:noFill/>
          <a:ln w="9525">
            <a:noFill/>
            <a:miter lim="800000"/>
            <a:headEnd/>
            <a:tailEnd/>
          </a:ln>
        </p:spPr>
      </p:pic>
      <p:pic>
        <p:nvPicPr>
          <p:cNvPr id="1042" name="Picture 18"/>
          <p:cNvPicPr>
            <a:picLocks noChangeAspect="1" noChangeArrowheads="1"/>
          </p:cNvPicPr>
          <p:nvPr/>
        </p:nvPicPr>
        <p:blipFill>
          <a:blip r:embed="rId21" cstate="print"/>
          <a:srcRect/>
          <a:stretch>
            <a:fillRect/>
          </a:stretch>
        </p:blipFill>
        <p:spPr bwMode="auto">
          <a:xfrm>
            <a:off x="6516216" y="5420072"/>
            <a:ext cx="1113543" cy="529208"/>
          </a:xfrm>
          <a:prstGeom prst="rect">
            <a:avLst/>
          </a:prstGeom>
          <a:noFill/>
          <a:ln w="9525">
            <a:noFill/>
            <a:miter lim="800000"/>
            <a:headEnd/>
            <a:tailEnd/>
          </a:ln>
        </p:spPr>
      </p:pic>
      <p:pic>
        <p:nvPicPr>
          <p:cNvPr id="1043" name="Picture 19"/>
          <p:cNvPicPr>
            <a:picLocks noChangeAspect="1" noChangeArrowheads="1"/>
          </p:cNvPicPr>
          <p:nvPr/>
        </p:nvPicPr>
        <p:blipFill>
          <a:blip r:embed="rId22" cstate="print"/>
          <a:srcRect/>
          <a:stretch>
            <a:fillRect/>
          </a:stretch>
        </p:blipFill>
        <p:spPr bwMode="auto">
          <a:xfrm>
            <a:off x="7236296" y="1748814"/>
            <a:ext cx="1440160" cy="960106"/>
          </a:xfrm>
          <a:prstGeom prst="rect">
            <a:avLst/>
          </a:prstGeom>
          <a:noFill/>
          <a:ln w="9525">
            <a:noFill/>
            <a:miter lim="800000"/>
            <a:headEnd/>
            <a:tailEnd/>
          </a:ln>
        </p:spPr>
      </p:pic>
      <p:pic>
        <p:nvPicPr>
          <p:cNvPr id="23" name="Picture 3"/>
          <p:cNvPicPr>
            <a:picLocks noChangeAspect="1" noChangeArrowheads="1"/>
          </p:cNvPicPr>
          <p:nvPr/>
        </p:nvPicPr>
        <p:blipFill>
          <a:blip r:embed="rId23" cstate="print"/>
          <a:srcRect/>
          <a:stretch>
            <a:fillRect/>
          </a:stretch>
        </p:blipFill>
        <p:spPr bwMode="auto">
          <a:xfrm>
            <a:off x="2395345" y="-27384"/>
            <a:ext cx="3112759" cy="792088"/>
          </a:xfrm>
          <a:prstGeom prst="rect">
            <a:avLst/>
          </a:prstGeom>
          <a:noFill/>
          <a:ln w="9525">
            <a:noFill/>
            <a:miter lim="800000"/>
            <a:headEnd/>
            <a:tailEnd/>
          </a:ln>
        </p:spPr>
      </p:pic>
      <p:pic>
        <p:nvPicPr>
          <p:cNvPr id="18433" name="Picture 1"/>
          <p:cNvPicPr>
            <a:picLocks noChangeAspect="1" noChangeArrowheads="1"/>
          </p:cNvPicPr>
          <p:nvPr/>
        </p:nvPicPr>
        <p:blipFill>
          <a:blip r:embed="rId24" cstate="print"/>
          <a:srcRect/>
          <a:stretch>
            <a:fillRect/>
          </a:stretch>
        </p:blipFill>
        <p:spPr bwMode="auto">
          <a:xfrm>
            <a:off x="3275856" y="2852936"/>
            <a:ext cx="2914696" cy="1915666"/>
          </a:xfrm>
          <a:prstGeom prst="rect">
            <a:avLst/>
          </a:prstGeom>
          <a:noFill/>
          <a:ln w="9525">
            <a:noFill/>
            <a:miter lim="800000"/>
            <a:headEnd/>
            <a:tailEnd/>
          </a:ln>
        </p:spPr>
      </p:pic>
      <p:pic>
        <p:nvPicPr>
          <p:cNvPr id="19464" name="Picture 8" descr="http://aiesectrieste.it/wp-content/uploads/2012/06/Microsoft.jpg"/>
          <p:cNvPicPr>
            <a:picLocks noChangeAspect="1" noChangeArrowheads="1"/>
          </p:cNvPicPr>
          <p:nvPr/>
        </p:nvPicPr>
        <p:blipFill>
          <a:blip r:embed="rId25" cstate="print"/>
          <a:srcRect/>
          <a:stretch>
            <a:fillRect/>
          </a:stretch>
        </p:blipFill>
        <p:spPr bwMode="auto">
          <a:xfrm>
            <a:off x="5981968" y="836712"/>
            <a:ext cx="2694488" cy="648072"/>
          </a:xfrm>
          <a:prstGeom prst="rect">
            <a:avLst/>
          </a:prstGeom>
          <a:noFill/>
        </p:spPr>
      </p:pic>
      <p:pic>
        <p:nvPicPr>
          <p:cNvPr id="19466" name="Picture 10" descr="Accountant "/>
          <p:cNvPicPr>
            <a:picLocks noChangeAspect="1" noChangeArrowheads="1"/>
          </p:cNvPicPr>
          <p:nvPr/>
        </p:nvPicPr>
        <p:blipFill>
          <a:blip r:embed="rId26" cstate="print"/>
          <a:srcRect/>
          <a:stretch>
            <a:fillRect/>
          </a:stretch>
        </p:blipFill>
        <p:spPr bwMode="auto">
          <a:xfrm>
            <a:off x="7147669" y="4422167"/>
            <a:ext cx="1528787" cy="374985"/>
          </a:xfrm>
          <a:prstGeom prst="rect">
            <a:avLst/>
          </a:prstGeom>
          <a:noFill/>
        </p:spPr>
      </p:pic>
      <p:pic>
        <p:nvPicPr>
          <p:cNvPr id="19468" name="Picture 12" descr="http://fad.gruppocic.com/pluginfile.php?file=/47/course/summary/cnr.png"/>
          <p:cNvPicPr>
            <a:picLocks noChangeAspect="1" noChangeArrowheads="1"/>
          </p:cNvPicPr>
          <p:nvPr/>
        </p:nvPicPr>
        <p:blipFill>
          <a:blip r:embed="rId27" cstate="print"/>
          <a:srcRect/>
          <a:stretch>
            <a:fillRect/>
          </a:stretch>
        </p:blipFill>
        <p:spPr bwMode="auto">
          <a:xfrm>
            <a:off x="179512" y="4293096"/>
            <a:ext cx="1944216" cy="793128"/>
          </a:xfrm>
          <a:prstGeom prst="rect">
            <a:avLst/>
          </a:prstGeom>
          <a:noFill/>
        </p:spPr>
      </p:pic>
      <p:pic>
        <p:nvPicPr>
          <p:cNvPr id="19470" name="Picture 14" descr="http://www.ict-pro.it/download/Immagini_THUMBNAIL_320x240/nuovo_logo_inforav_2a_medio.jpg"/>
          <p:cNvPicPr>
            <a:picLocks noChangeAspect="1" noChangeArrowheads="1"/>
          </p:cNvPicPr>
          <p:nvPr/>
        </p:nvPicPr>
        <p:blipFill>
          <a:blip r:embed="rId28" cstate="print"/>
          <a:srcRect/>
          <a:stretch>
            <a:fillRect/>
          </a:stretch>
        </p:blipFill>
        <p:spPr bwMode="auto">
          <a:xfrm>
            <a:off x="0" y="3140968"/>
            <a:ext cx="1956892" cy="652297"/>
          </a:xfrm>
          <a:prstGeom prst="rect">
            <a:avLst/>
          </a:prstGeom>
          <a:noFill/>
        </p:spPr>
      </p:pic>
    </p:spTree>
    <p:extLst>
      <p:ext uri="{BB962C8B-B14F-4D97-AF65-F5344CB8AC3E}">
        <p14:creationId xmlns="" xmlns:p14="http://schemas.microsoft.com/office/powerpoint/2010/main" val="4184176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mtClean="0"/>
              <a:t>CeRSI’s research approach</a:t>
            </a:r>
            <a:endParaRPr lang="en-GB" dirty="0"/>
          </a:p>
        </p:txBody>
      </p:sp>
      <p:sp>
        <p:nvSpPr>
          <p:cNvPr id="15" name="Segnaposto piè di pagina 14"/>
          <p:cNvSpPr>
            <a:spLocks noGrp="1"/>
          </p:cNvSpPr>
          <p:nvPr>
            <p:ph type="ftr" sz="quarter" idx="11"/>
          </p:nvPr>
        </p:nvSpPr>
        <p:spPr/>
        <p:txBody>
          <a:bodyPr/>
          <a:lstStyle/>
          <a:p>
            <a:r>
              <a:rPr lang="fr-FR" smtClean="0"/>
              <a:t>CREATE Conference</a:t>
            </a:r>
            <a:endParaRPr lang="fr-FR" dirty="0"/>
          </a:p>
        </p:txBody>
      </p:sp>
      <p:sp>
        <p:nvSpPr>
          <p:cNvPr id="11" name="Segnaposto numero diapositiva 10"/>
          <p:cNvSpPr>
            <a:spLocks noGrp="1"/>
          </p:cNvSpPr>
          <p:nvPr>
            <p:ph type="sldNum" sz="quarter" idx="12"/>
          </p:nvPr>
        </p:nvSpPr>
        <p:spPr/>
        <p:txBody>
          <a:bodyPr/>
          <a:lstStyle/>
          <a:p>
            <a:fld id="{FC8CDB66-5842-489C-B1FD-46910BCDE232}" type="slidenum">
              <a:rPr lang="fr-FR" smtClean="0"/>
              <a:pPr/>
              <a:t>7</a:t>
            </a:fld>
            <a:endParaRPr lang="fr-FR" dirty="0"/>
          </a:p>
        </p:txBody>
      </p:sp>
      <p:graphicFrame>
        <p:nvGraphicFramePr>
          <p:cNvPr id="12" name="Segnaposto contenuto 11"/>
          <p:cNvGraphicFramePr>
            <a:graphicFrameLocks noGrp="1"/>
          </p:cNvGraphicFramePr>
          <p:nvPr>
            <p:ph idx="4294967295"/>
          </p:nvPr>
        </p:nvGraphicFramePr>
        <p:xfrm>
          <a:off x="3260725" y="2743200"/>
          <a:ext cx="5883275" cy="3043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3" descr="itais logo pieno"/>
          <p:cNvPicPr>
            <a:picLocks noChangeAspect="1" noChangeArrowheads="1"/>
          </p:cNvPicPr>
          <p:nvPr/>
        </p:nvPicPr>
        <p:blipFill>
          <a:blip r:embed="rId8" cstate="print"/>
          <a:srcRect l="1529" t="708" r="1064" b="648"/>
          <a:stretch>
            <a:fillRect/>
          </a:stretch>
        </p:blipFill>
        <p:spPr bwMode="auto">
          <a:xfrm>
            <a:off x="7236296" y="5877272"/>
            <a:ext cx="648072" cy="739207"/>
          </a:xfrm>
          <a:prstGeom prst="rect">
            <a:avLst/>
          </a:prstGeom>
          <a:noFill/>
          <a:ln w="9525">
            <a:noFill/>
            <a:miter lim="800000"/>
            <a:headEnd/>
            <a:tailEnd/>
          </a:ln>
        </p:spPr>
      </p:pic>
      <p:pic>
        <p:nvPicPr>
          <p:cNvPr id="29698" name="Picture 2" descr="Designing Organizational Systems"/>
          <p:cNvPicPr>
            <a:picLocks noChangeAspect="1" noChangeArrowheads="1"/>
          </p:cNvPicPr>
          <p:nvPr/>
        </p:nvPicPr>
        <p:blipFill>
          <a:blip r:embed="rId9" cstate="print"/>
          <a:srcRect/>
          <a:stretch>
            <a:fillRect/>
          </a:stretch>
        </p:blipFill>
        <p:spPr bwMode="auto">
          <a:xfrm>
            <a:off x="7236296" y="1196752"/>
            <a:ext cx="1685136" cy="2554036"/>
          </a:xfrm>
          <a:prstGeom prst="rect">
            <a:avLst/>
          </a:prstGeom>
          <a:noFill/>
        </p:spPr>
      </p:pic>
      <p:pic>
        <p:nvPicPr>
          <p:cNvPr id="2050" name="Picture 2"/>
          <p:cNvPicPr>
            <a:picLocks noChangeAspect="1" noChangeArrowheads="1"/>
          </p:cNvPicPr>
          <p:nvPr/>
        </p:nvPicPr>
        <p:blipFill>
          <a:blip r:embed="rId10" cstate="print"/>
          <a:srcRect/>
          <a:stretch>
            <a:fillRect/>
          </a:stretch>
        </p:blipFill>
        <p:spPr bwMode="auto">
          <a:xfrm>
            <a:off x="683568" y="1670760"/>
            <a:ext cx="1656184" cy="1326192"/>
          </a:xfrm>
          <a:prstGeom prst="rect">
            <a:avLst/>
          </a:prstGeom>
          <a:noFill/>
          <a:ln w="9525">
            <a:noFill/>
            <a:miter lim="800000"/>
            <a:headEnd/>
            <a:tailEnd/>
          </a:ln>
        </p:spPr>
      </p:pic>
      <p:pic>
        <p:nvPicPr>
          <p:cNvPr id="2051" name="Picture 3"/>
          <p:cNvPicPr>
            <a:picLocks noChangeAspect="1" noChangeArrowheads="1"/>
          </p:cNvPicPr>
          <p:nvPr/>
        </p:nvPicPr>
        <p:blipFill>
          <a:blip r:embed="rId11" cstate="print"/>
          <a:srcRect/>
          <a:stretch>
            <a:fillRect/>
          </a:stretch>
        </p:blipFill>
        <p:spPr bwMode="auto">
          <a:xfrm>
            <a:off x="1115616" y="3068960"/>
            <a:ext cx="1000125" cy="695325"/>
          </a:xfrm>
          <a:prstGeom prst="rect">
            <a:avLst/>
          </a:prstGeom>
          <a:noFill/>
          <a:ln w="9525">
            <a:noFill/>
            <a:miter lim="800000"/>
            <a:headEnd/>
            <a:tailEnd/>
          </a:ln>
        </p:spPr>
      </p:pic>
      <p:pic>
        <p:nvPicPr>
          <p:cNvPr id="10" name="Picture 3"/>
          <p:cNvPicPr>
            <a:picLocks noChangeAspect="1" noChangeArrowheads="1"/>
          </p:cNvPicPr>
          <p:nvPr/>
        </p:nvPicPr>
        <p:blipFill>
          <a:blip r:embed="rId12" cstate="print"/>
          <a:srcRect/>
          <a:stretch>
            <a:fillRect/>
          </a:stretch>
        </p:blipFill>
        <p:spPr bwMode="auto">
          <a:xfrm>
            <a:off x="2123728" y="2276872"/>
            <a:ext cx="1516719" cy="1406265"/>
          </a:xfrm>
          <a:prstGeom prst="rect">
            <a:avLst/>
          </a:prstGeom>
          <a:noFill/>
          <a:ln w="9525">
            <a:noFill/>
            <a:miter lim="800000"/>
            <a:headEnd/>
            <a:tailEnd/>
          </a:ln>
        </p:spPr>
      </p:pic>
      <p:sp>
        <p:nvSpPr>
          <p:cNvPr id="13" name="Rettangolo arrotondato 12"/>
          <p:cNvSpPr/>
          <p:nvPr/>
        </p:nvSpPr>
        <p:spPr>
          <a:xfrm>
            <a:off x="611560" y="1484784"/>
            <a:ext cx="3528392" cy="252028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rot="17757581">
            <a:off x="4533121" y="3121482"/>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p:cNvPicPr>
            <a:picLocks noChangeAspect="1" noChangeArrowheads="1"/>
          </p:cNvPicPr>
          <p:nvPr/>
        </p:nvPicPr>
        <p:blipFill>
          <a:blip r:embed="rId13" cstate="print"/>
          <a:srcRect/>
          <a:stretch>
            <a:fillRect/>
          </a:stretch>
        </p:blipFill>
        <p:spPr bwMode="auto">
          <a:xfrm>
            <a:off x="760406" y="4149080"/>
            <a:ext cx="3394626" cy="1900064"/>
          </a:xfrm>
          <a:prstGeom prst="rect">
            <a:avLst/>
          </a:prstGeom>
          <a:noFill/>
          <a:ln w="9525">
            <a:noFill/>
            <a:miter lim="800000"/>
            <a:headEnd/>
            <a:tailEnd/>
          </a:ln>
        </p:spPr>
      </p:pic>
      <p:sp>
        <p:nvSpPr>
          <p:cNvPr id="16" name="Freccia in giù 15"/>
          <p:cNvSpPr/>
          <p:nvPr/>
        </p:nvSpPr>
        <p:spPr>
          <a:xfrm rot="4241331">
            <a:off x="4521246" y="4688323"/>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1979712" y="1484784"/>
            <a:ext cx="2160240" cy="646331"/>
          </a:xfrm>
          <a:prstGeom prst="rect">
            <a:avLst/>
          </a:prstGeom>
          <a:noFill/>
        </p:spPr>
        <p:txBody>
          <a:bodyPr wrap="square" rtlCol="0">
            <a:spAutoFit/>
          </a:bodyPr>
          <a:lstStyle/>
          <a:p>
            <a:pPr algn="ctr"/>
            <a:r>
              <a:rPr lang="it-IT" smtClean="0"/>
              <a:t>Design Research Frameworks</a:t>
            </a:r>
            <a:endParaRPr lang="it-IT"/>
          </a:p>
        </p:txBody>
      </p:sp>
      <p:sp>
        <p:nvSpPr>
          <p:cNvPr id="18" name="CasellaDiTesto 17"/>
          <p:cNvSpPr txBox="1"/>
          <p:nvPr/>
        </p:nvSpPr>
        <p:spPr>
          <a:xfrm>
            <a:off x="755576" y="6011996"/>
            <a:ext cx="3384376" cy="369332"/>
          </a:xfrm>
          <a:prstGeom prst="rect">
            <a:avLst/>
          </a:prstGeom>
          <a:noFill/>
        </p:spPr>
        <p:txBody>
          <a:bodyPr wrap="square" rtlCol="0">
            <a:spAutoFit/>
          </a:bodyPr>
          <a:lstStyle/>
          <a:p>
            <a:pPr algn="ctr"/>
            <a:r>
              <a:rPr lang="it-IT" smtClean="0"/>
              <a:t>Design Research Process</a:t>
            </a:r>
            <a:endParaRPr lang="it-IT"/>
          </a:p>
        </p:txBody>
      </p:sp>
    </p:spTree>
    <p:extLst>
      <p:ext uri="{BB962C8B-B14F-4D97-AF65-F5344CB8AC3E}">
        <p14:creationId xmlns="" xmlns:p14="http://schemas.microsoft.com/office/powerpoint/2010/main" val="2276119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Research projects</a:t>
            </a:r>
            <a:endParaRPr lang="en-GB" dirty="0"/>
          </a:p>
        </p:txBody>
      </p:sp>
      <p:pic>
        <p:nvPicPr>
          <p:cNvPr id="9" name="Segnaposto contenuto 8"/>
          <p:cNvPicPr>
            <a:picLocks noGrp="1" noChangeAspect="1"/>
          </p:cNvPicPr>
          <p:nvPr>
            <p:ph sz="half" idx="1"/>
          </p:nvPr>
        </p:nvPicPr>
        <p:blipFill>
          <a:blip r:embed="rId3" cstate="print">
            <a:clrChange>
              <a:clrFrom>
                <a:srgbClr val="FFFFFF"/>
              </a:clrFrom>
              <a:clrTo>
                <a:srgbClr val="FFFFFF">
                  <a:alpha val="0"/>
                </a:srgbClr>
              </a:clrTo>
            </a:clrChange>
          </a:blip>
          <a:stretch>
            <a:fillRect/>
          </a:stretch>
        </p:blipFill>
        <p:spPr>
          <a:xfrm>
            <a:off x="745232" y="4207140"/>
            <a:ext cx="3178696" cy="2246196"/>
          </a:xfrm>
          <a:prstGeom prst="rect">
            <a:avLst/>
          </a:prstGeom>
        </p:spPr>
      </p:pic>
      <p:sp>
        <p:nvSpPr>
          <p:cNvPr id="16" name="Segnaposto contenuto 15"/>
          <p:cNvSpPr>
            <a:spLocks noGrp="1"/>
          </p:cNvSpPr>
          <p:nvPr>
            <p:ph sz="half" idx="2"/>
          </p:nvPr>
        </p:nvSpPr>
        <p:spPr>
          <a:xfrm>
            <a:off x="4211960" y="1556792"/>
            <a:ext cx="4932040" cy="5112568"/>
          </a:xfrm>
        </p:spPr>
        <p:txBody>
          <a:bodyPr/>
          <a:lstStyle/>
          <a:p>
            <a:pPr>
              <a:spcBef>
                <a:spcPts val="0"/>
              </a:spcBef>
              <a:defRPr/>
            </a:pPr>
            <a:r>
              <a:rPr lang="it-IT" sz="2000" b="1" smtClean="0"/>
              <a:t>Previous projects on e-Learning and Knowledge Management</a:t>
            </a:r>
            <a:endParaRPr lang="it-IT" sz="2000" b="1" dirty="0" smtClean="0"/>
          </a:p>
          <a:p>
            <a:pPr marL="533400" lvl="1" indent="-168275">
              <a:spcBef>
                <a:spcPts val="0"/>
              </a:spcBef>
              <a:defRPr/>
            </a:pPr>
            <a:r>
              <a:rPr lang="en-US" sz="1800" smtClean="0"/>
              <a:t>Advanced Learning Platform for Hacking Absorption (submitted ISEC)</a:t>
            </a:r>
          </a:p>
          <a:p>
            <a:pPr marL="533400" lvl="1" indent="-168275">
              <a:spcBef>
                <a:spcPts val="0"/>
              </a:spcBef>
              <a:defRPr/>
            </a:pPr>
            <a:r>
              <a:rPr lang="en-US" sz="1800" smtClean="0"/>
              <a:t>LiVES - Learning in Virtual and Extended Spaces (ITA)</a:t>
            </a:r>
          </a:p>
          <a:p>
            <a:pPr marL="533400" lvl="1" indent="-168275">
              <a:spcBef>
                <a:spcPts val="0"/>
              </a:spcBef>
              <a:defRPr/>
            </a:pPr>
            <a:r>
              <a:rPr lang="en-US" sz="1800" smtClean="0"/>
              <a:t>EARNFILE- Evaluation And Recognition Of Non-Formal And Informal Learning (LLP-LdV)</a:t>
            </a:r>
          </a:p>
          <a:p>
            <a:pPr marL="533400" lvl="1" indent="-168275">
              <a:spcBef>
                <a:spcPts val="0"/>
              </a:spcBef>
              <a:defRPr/>
            </a:pPr>
            <a:r>
              <a:rPr lang="en-US" sz="1800" smtClean="0"/>
              <a:t>AUTOMATIC - Development of curricula and innovative training tools for industrial automation systems for people employed in SMEs (LLP-LdV)</a:t>
            </a:r>
          </a:p>
          <a:p>
            <a:pPr marL="533400" lvl="1" indent="-168275">
              <a:spcBef>
                <a:spcPts val="0"/>
              </a:spcBef>
              <a:defRPr/>
            </a:pPr>
            <a:r>
              <a:rPr lang="en-US" sz="1800" smtClean="0"/>
              <a:t>C4BIOIT - Campus For BioInformation technology (ITA)</a:t>
            </a:r>
          </a:p>
          <a:p>
            <a:pPr marL="533400" lvl="1" indent="-168275">
              <a:spcBef>
                <a:spcPts val="0"/>
              </a:spcBef>
              <a:defRPr/>
            </a:pPr>
            <a:r>
              <a:rPr lang="en-US" sz="1800" smtClean="0"/>
              <a:t>OTIS - On-line Training for investment on Securities (VET-LdV)</a:t>
            </a:r>
          </a:p>
          <a:p>
            <a:pPr marL="533400" lvl="1" indent="-168275">
              <a:spcBef>
                <a:spcPts val="0"/>
              </a:spcBef>
              <a:defRPr/>
            </a:pPr>
            <a:r>
              <a:rPr lang="fr-FR" sz="1800" smtClean="0"/>
              <a:t>TACIT - Technologies Augmenting Clinical InsighT (FP5)</a:t>
            </a:r>
            <a:endParaRPr lang="en-GB" sz="1800" dirty="0" smtClean="0"/>
          </a:p>
          <a:p>
            <a:pPr lvl="1"/>
            <a:endParaRPr lang="it-IT" sz="1800" b="1" dirty="0" smtClean="0"/>
          </a:p>
          <a:p>
            <a:pPr lvl="1"/>
            <a:endParaRPr lang="it-IT" sz="1800" dirty="0"/>
          </a:p>
        </p:txBody>
      </p:sp>
      <p:pic>
        <p:nvPicPr>
          <p:cNvPr id="6146" name="Picture 2"/>
          <p:cNvPicPr>
            <a:picLocks noChangeAspect="1" noChangeArrowheads="1"/>
          </p:cNvPicPr>
          <p:nvPr/>
        </p:nvPicPr>
        <p:blipFill>
          <a:blip r:embed="rId4" cstate="print"/>
          <a:srcRect/>
          <a:stretch>
            <a:fillRect/>
          </a:stretch>
        </p:blipFill>
        <p:spPr bwMode="auto">
          <a:xfrm>
            <a:off x="3491880" y="4509120"/>
            <a:ext cx="720080" cy="576638"/>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3275856" y="5157192"/>
            <a:ext cx="994792" cy="253139"/>
          </a:xfrm>
          <a:prstGeom prst="rect">
            <a:avLst/>
          </a:prstGeom>
          <a:noFill/>
          <a:ln w="9525">
            <a:noFill/>
            <a:miter lim="800000"/>
            <a:headEnd/>
            <a:tailEnd/>
          </a:ln>
        </p:spPr>
      </p:pic>
      <p:pic>
        <p:nvPicPr>
          <p:cNvPr id="26" name="Picture 11"/>
          <p:cNvPicPr>
            <a:picLocks noChangeAspect="1" noChangeArrowheads="1"/>
          </p:cNvPicPr>
          <p:nvPr/>
        </p:nvPicPr>
        <p:blipFill>
          <a:blip r:embed="rId6" cstate="print"/>
          <a:srcRect/>
          <a:stretch>
            <a:fillRect/>
          </a:stretch>
        </p:blipFill>
        <p:spPr bwMode="auto">
          <a:xfrm>
            <a:off x="2843808" y="5661248"/>
            <a:ext cx="504056" cy="382543"/>
          </a:xfrm>
          <a:prstGeom prst="rect">
            <a:avLst/>
          </a:prstGeom>
          <a:noFill/>
          <a:ln w="9525">
            <a:noFill/>
            <a:miter lim="800000"/>
            <a:headEnd/>
            <a:tailEnd/>
          </a:ln>
        </p:spPr>
      </p:pic>
      <p:pic>
        <p:nvPicPr>
          <p:cNvPr id="27" name="Picture 18"/>
          <p:cNvPicPr>
            <a:picLocks noChangeAspect="1" noChangeArrowheads="1"/>
          </p:cNvPicPr>
          <p:nvPr/>
        </p:nvPicPr>
        <p:blipFill>
          <a:blip r:embed="rId7" cstate="print"/>
          <a:srcRect/>
          <a:stretch>
            <a:fillRect/>
          </a:stretch>
        </p:blipFill>
        <p:spPr bwMode="auto">
          <a:xfrm>
            <a:off x="1187624" y="4149080"/>
            <a:ext cx="507475" cy="241176"/>
          </a:xfrm>
          <a:prstGeom prst="rect">
            <a:avLst/>
          </a:prstGeom>
          <a:noFill/>
          <a:ln w="9525">
            <a:noFill/>
            <a:miter lim="800000"/>
            <a:headEnd/>
            <a:tailEnd/>
          </a:ln>
        </p:spPr>
      </p:pic>
      <p:pic>
        <p:nvPicPr>
          <p:cNvPr id="28" name="Picture 2"/>
          <p:cNvPicPr>
            <a:picLocks noChangeAspect="1" noChangeArrowheads="1"/>
          </p:cNvPicPr>
          <p:nvPr/>
        </p:nvPicPr>
        <p:blipFill>
          <a:blip r:embed="rId8" cstate="print"/>
          <a:srcRect/>
          <a:stretch>
            <a:fillRect/>
          </a:stretch>
        </p:blipFill>
        <p:spPr bwMode="auto">
          <a:xfrm>
            <a:off x="2627784" y="4077072"/>
            <a:ext cx="648072" cy="363714"/>
          </a:xfrm>
          <a:prstGeom prst="rect">
            <a:avLst/>
          </a:prstGeom>
          <a:noFill/>
          <a:ln w="9525">
            <a:noFill/>
            <a:miter lim="800000"/>
            <a:headEnd/>
            <a:tailEnd/>
          </a:ln>
        </p:spPr>
      </p:pic>
      <p:sp>
        <p:nvSpPr>
          <p:cNvPr id="29" name="Rettangolo arrotondato 28"/>
          <p:cNvSpPr/>
          <p:nvPr/>
        </p:nvSpPr>
        <p:spPr>
          <a:xfrm>
            <a:off x="611560" y="4077072"/>
            <a:ext cx="3672408" cy="2448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egnaposto contenuto 15"/>
          <p:cNvSpPr txBox="1">
            <a:spLocks/>
          </p:cNvSpPr>
          <p:nvPr/>
        </p:nvSpPr>
        <p:spPr bwMode="auto">
          <a:xfrm>
            <a:off x="395536" y="1700808"/>
            <a:ext cx="4038600"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it-IT" b="1" i="0" u="none" strike="noStrike" kern="1200" cap="none" spc="0" normalizeH="0" baseline="0" noProof="0" dirty="0" err="1" smtClean="0">
                <a:ln>
                  <a:noFill/>
                </a:ln>
                <a:solidFill>
                  <a:schemeClr val="accent2">
                    <a:lumMod val="50000"/>
                  </a:schemeClr>
                </a:solidFill>
                <a:effectLst/>
                <a:uLnTx/>
                <a:uFillTx/>
                <a:latin typeface="+mn-lt"/>
                <a:ea typeface="+mn-ea"/>
                <a:cs typeface="+mn-cs"/>
              </a:rPr>
              <a:t>Experience</a:t>
            </a:r>
            <a:endParaRPr kumimoji="0" lang="it-IT" b="1"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441325" lvl="1" indent="-268288">
              <a:spcBef>
                <a:spcPct val="20000"/>
              </a:spcBef>
              <a:buFont typeface="Arial" charset="0"/>
              <a:buChar char="•"/>
            </a:pPr>
            <a:r>
              <a:rPr lang="en-GB" sz="1600" dirty="0" smtClean="0">
                <a:solidFill>
                  <a:schemeClr val="accent2">
                    <a:lumMod val="50000"/>
                  </a:schemeClr>
                </a:solidFill>
              </a:rPr>
              <a:t>more than 30 research projects in ten years, funded by:</a:t>
            </a:r>
          </a:p>
          <a:p>
            <a:pPr marL="630238" lvl="2" indent="-188913">
              <a:spcBef>
                <a:spcPct val="20000"/>
              </a:spcBef>
              <a:buFont typeface="Arial" charset="0"/>
              <a:buChar char="•"/>
            </a:pPr>
            <a:r>
              <a:rPr lang="en-GB" sz="1400" dirty="0" smtClean="0">
                <a:solidFill>
                  <a:schemeClr val="accent2">
                    <a:lumMod val="50000"/>
                  </a:schemeClr>
                </a:solidFill>
              </a:rPr>
              <a:t>EC: V-VII FP, AAL</a:t>
            </a:r>
            <a:r>
              <a:rPr lang="en-GB" sz="1400" smtClean="0">
                <a:solidFill>
                  <a:schemeClr val="accent2">
                    <a:lumMod val="50000"/>
                  </a:schemeClr>
                </a:solidFill>
              </a:rPr>
              <a:t>, Leonardo</a:t>
            </a:r>
          </a:p>
          <a:p>
            <a:pPr marL="630238" lvl="2" indent="-188913">
              <a:spcBef>
                <a:spcPct val="20000"/>
              </a:spcBef>
              <a:buFont typeface="Arial" charset="0"/>
              <a:buChar char="•"/>
            </a:pPr>
            <a:r>
              <a:rPr lang="en-GB" sz="1400" smtClean="0">
                <a:solidFill>
                  <a:schemeClr val="accent2">
                    <a:lumMod val="50000"/>
                  </a:schemeClr>
                </a:solidFill>
              </a:rPr>
              <a:t>National </a:t>
            </a:r>
            <a:r>
              <a:rPr lang="en-GB" sz="1400" dirty="0" smtClean="0">
                <a:solidFill>
                  <a:schemeClr val="accent2">
                    <a:lumMod val="50000"/>
                  </a:schemeClr>
                </a:solidFill>
              </a:rPr>
              <a:t>institutions: MIUR, </a:t>
            </a:r>
            <a:r>
              <a:rPr lang="en-GB" sz="1400" dirty="0" err="1" smtClean="0">
                <a:solidFill>
                  <a:schemeClr val="accent2">
                    <a:lumMod val="50000"/>
                  </a:schemeClr>
                </a:solidFill>
              </a:rPr>
              <a:t>FiLAS</a:t>
            </a:r>
            <a:endParaRPr lang="en-GB" sz="1400" dirty="0" smtClean="0">
              <a:solidFill>
                <a:schemeClr val="accent2">
                  <a:lumMod val="50000"/>
                </a:schemeClr>
              </a:solidFill>
            </a:endParaRPr>
          </a:p>
          <a:p>
            <a:pPr marL="630238" lvl="2" indent="-188913">
              <a:spcBef>
                <a:spcPct val="20000"/>
              </a:spcBef>
              <a:buFont typeface="Arial" charset="0"/>
              <a:buChar char="•"/>
            </a:pPr>
            <a:r>
              <a:rPr lang="en-GB" sz="1400" dirty="0" smtClean="0">
                <a:solidFill>
                  <a:schemeClr val="accent2">
                    <a:lumMod val="50000"/>
                  </a:schemeClr>
                </a:solidFill>
              </a:rPr>
              <a:t>Private companies: </a:t>
            </a:r>
            <a:r>
              <a:rPr lang="en-GB" sz="1400" dirty="0" err="1" smtClean="0">
                <a:solidFill>
                  <a:schemeClr val="accent2">
                    <a:lumMod val="50000"/>
                  </a:schemeClr>
                </a:solidFill>
              </a:rPr>
              <a:t>PAAdvice</a:t>
            </a:r>
            <a:r>
              <a:rPr lang="en-GB" sz="1400" dirty="0" smtClean="0">
                <a:solidFill>
                  <a:schemeClr val="accent2">
                    <a:lumMod val="50000"/>
                  </a:schemeClr>
                </a:solidFill>
              </a:rPr>
              <a:t>, Accenture, TXT, etc.</a:t>
            </a:r>
          </a:p>
          <a:p>
            <a:pPr marL="441325" lvl="1" indent="-268288">
              <a:spcBef>
                <a:spcPct val="20000"/>
              </a:spcBef>
              <a:buFont typeface="Arial" charset="0"/>
              <a:buChar char="•"/>
            </a:pPr>
            <a:r>
              <a:rPr lang="en-GB" sz="1600" smtClean="0">
                <a:solidFill>
                  <a:schemeClr val="accent2">
                    <a:lumMod val="50000"/>
                  </a:schemeClr>
                </a:solidFill>
              </a:rPr>
              <a:t>3 active projects currently running</a:t>
            </a:r>
            <a:endParaRPr lang="en-GB" sz="1600" dirty="0" smtClean="0">
              <a:solidFill>
                <a:schemeClr val="accent2">
                  <a:lumMod val="50000"/>
                </a:schemeClr>
              </a:solidFill>
            </a:endParaRPr>
          </a:p>
        </p:txBody>
      </p:sp>
    </p:spTree>
    <p:extLst>
      <p:ext uri="{BB962C8B-B14F-4D97-AF65-F5344CB8AC3E}">
        <p14:creationId xmlns:p14="http://schemas.microsoft.com/office/powerpoint/2010/main" xmlns="" val="342815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99792" y="260648"/>
            <a:ext cx="5987008" cy="1143000"/>
          </a:xfrm>
        </p:spPr>
        <p:txBody>
          <a:bodyPr/>
          <a:lstStyle/>
          <a:p>
            <a:r>
              <a:rPr lang="it-IT" sz="3200" smtClean="0"/>
              <a:t>Focus Areas of Research</a:t>
            </a:r>
            <a:endParaRPr lang="it-IT" sz="3200" dirty="0"/>
          </a:p>
        </p:txBody>
      </p:sp>
      <p:sp>
        <p:nvSpPr>
          <p:cNvPr id="3" name="Segnaposto contenuto 2"/>
          <p:cNvSpPr>
            <a:spLocks noGrp="1"/>
          </p:cNvSpPr>
          <p:nvPr>
            <p:ph idx="1"/>
          </p:nvPr>
        </p:nvSpPr>
        <p:spPr>
          <a:xfrm>
            <a:off x="457200" y="1600200"/>
            <a:ext cx="8435280" cy="4525963"/>
          </a:xfrm>
        </p:spPr>
        <p:txBody>
          <a:bodyPr/>
          <a:lstStyle/>
          <a:p>
            <a:r>
              <a:rPr lang="en-US" sz="2400" smtClean="0"/>
              <a:t>IT governance models, methods and tools</a:t>
            </a:r>
          </a:p>
          <a:p>
            <a:r>
              <a:rPr lang="en-US" sz="2400" b="1" smtClean="0"/>
              <a:t>Organizational learning</a:t>
            </a:r>
            <a:endParaRPr lang="en-US" sz="2400" b="1" dirty="0" smtClean="0"/>
          </a:p>
          <a:p>
            <a:r>
              <a:rPr lang="en-US" sz="2400" smtClean="0"/>
              <a:t>Collaborative environments</a:t>
            </a:r>
          </a:p>
          <a:p>
            <a:endParaRPr lang="it-IT" sz="2400" dirty="0"/>
          </a:p>
        </p:txBody>
      </p:sp>
      <p:graphicFrame>
        <p:nvGraphicFramePr>
          <p:cNvPr id="7" name="Diagramma 6"/>
          <p:cNvGraphicFramePr/>
          <p:nvPr/>
        </p:nvGraphicFramePr>
        <p:xfrm>
          <a:off x="467544" y="2719461"/>
          <a:ext cx="8208912" cy="4237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Connettore 1 16"/>
          <p:cNvCxnSpPr/>
          <p:nvPr/>
        </p:nvCxnSpPr>
        <p:spPr>
          <a:xfrm>
            <a:off x="4139952" y="5301208"/>
            <a:ext cx="936104"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4139952" y="5157192"/>
            <a:ext cx="2808312" cy="43204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5902</TotalTime>
  <Words>2369</Words>
  <Application>Microsoft Office PowerPoint</Application>
  <PresentationFormat>Presentazione su schermo (4:3)</PresentationFormat>
  <Paragraphs>326</Paragraphs>
  <Slides>24</Slides>
  <Notes>5</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Fostering informal learning at the workplace through digital platforms and information infrastructures</vt:lpstr>
      <vt:lpstr>A worker centric perspective: from chaos to order</vt:lpstr>
      <vt:lpstr>Agenda</vt:lpstr>
      <vt:lpstr>LUISS Guido Carli University </vt:lpstr>
      <vt:lpstr>CeRSI “Alessandro D’Atri”</vt:lpstr>
      <vt:lpstr>The CeRSI network</vt:lpstr>
      <vt:lpstr>CeRSI’s research approach</vt:lpstr>
      <vt:lpstr>Research projects</vt:lpstr>
      <vt:lpstr>Focus Areas of Research</vt:lpstr>
      <vt:lpstr>Organizational learning</vt:lpstr>
      <vt:lpstr>Informal Learning in the workplace (ILW)</vt:lpstr>
      <vt:lpstr>ILW validation methods</vt:lpstr>
      <vt:lpstr>A Complex Adaptive Systems view on Informal Learning in the Workplace</vt:lpstr>
      <vt:lpstr>Research propositions</vt:lpstr>
      <vt:lpstr>The logical space of informal learning: expository instantiations</vt:lpstr>
      <vt:lpstr>CEPIS e-Competence Benchmark</vt:lpstr>
      <vt:lpstr>LinkedIn Skill endorsements</vt:lpstr>
      <vt:lpstr>MOOCs (Coursera) certificates</vt:lpstr>
      <vt:lpstr>ResearchGate Score</vt:lpstr>
      <vt:lpstr>Positioning validation methods in the logical space for Informal Learning</vt:lpstr>
      <vt:lpstr>Conclusions</vt:lpstr>
      <vt:lpstr>A worker centric perspective: from chaos to order</vt:lpstr>
      <vt:lpstr>Selected references</vt:lpstr>
      <vt:lpstr>Благодаря за вниманието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servizi di e-Health/e-Care</dc:title>
  <dc:creator>Paolo</dc:creator>
  <cp:lastModifiedBy>Paolo</cp:lastModifiedBy>
  <cp:revision>404</cp:revision>
  <dcterms:modified xsi:type="dcterms:W3CDTF">2013-09-20T11:51:39Z</dcterms:modified>
</cp:coreProperties>
</file>